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90" r:id="rId3"/>
    <p:sldId id="294" r:id="rId4"/>
    <p:sldId id="296" r:id="rId5"/>
    <p:sldId id="297" r:id="rId6"/>
    <p:sldId id="298" r:id="rId7"/>
    <p:sldId id="299" r:id="rId8"/>
    <p:sldId id="292" r:id="rId9"/>
    <p:sldId id="300" r:id="rId10"/>
    <p:sldId id="302" r:id="rId11"/>
    <p:sldId id="293" r:id="rId12"/>
    <p:sldId id="303" r:id="rId13"/>
    <p:sldId id="304" r:id="rId14"/>
    <p:sldId id="305" r:id="rId15"/>
    <p:sldId id="306" r:id="rId16"/>
    <p:sldId id="268"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04" autoAdjust="0"/>
    <p:restoredTop sz="94660"/>
  </p:normalViewPr>
  <p:slideViewPr>
    <p:cSldViewPr snapToGrid="0">
      <p:cViewPr varScale="1">
        <p:scale>
          <a:sx n="86" d="100"/>
          <a:sy n="86" d="100"/>
        </p:scale>
        <p:origin x="552"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9" name="Rectangle 8"/>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ctrTitle"/>
          </p:nvPr>
        </p:nvSpPr>
        <p:spPr>
          <a:xfrm>
            <a:off x="1154955" y="2099733"/>
            <a:ext cx="8825658" cy="2677648"/>
          </a:xfrm>
        </p:spPr>
        <p:txBody>
          <a:bodyPr anchor="b"/>
          <a:lstStyle>
            <a:lvl1pPr>
              <a:defRPr sz="5400"/>
            </a:lvl1pPr>
          </a:lstStyle>
          <a:p>
            <a:r>
              <a:rPr lang="en-US"/>
              <a:t>Click to edit Master title style</a:t>
            </a:r>
            <a:endParaRPr lang="en-US" dirty="0"/>
          </a:p>
        </p:txBody>
      </p:sp>
      <p:sp>
        <p:nvSpPr>
          <p:cNvPr id="3" name="Subtitle 2"/>
          <p:cNvSpPr>
            <a:spLocks noGrp="1"/>
          </p:cNvSpPr>
          <p:nvPr>
            <p:ph type="subTitle" idx="1"/>
          </p:nvPr>
        </p:nvSpPr>
        <p:spPr bwMode="gray">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bwMode="gray">
          <a:xfrm rot="5400000">
            <a:off x="10158984" y="1792224"/>
            <a:ext cx="990599" cy="304799"/>
          </a:xfrm>
        </p:spPr>
        <p:txBody>
          <a:bodyPr anchor="t"/>
          <a:lstStyle>
            <a:lvl1pPr algn="l">
              <a:defRPr b="0" i="0">
                <a:solidFill>
                  <a:schemeClr val="bg1">
                    <a:alpha val="60000"/>
                  </a:schemeClr>
                </a:solidFill>
              </a:defRPr>
            </a:lvl1p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bwMode="gray">
          <a:xfrm rot="5400000">
            <a:off x="8951976" y="3227832"/>
            <a:ext cx="3859795" cy="304801"/>
          </a:xfrm>
        </p:spPr>
        <p:txBody>
          <a:bodyPr/>
          <a:lstStyle>
            <a:lvl1pPr>
              <a:defRPr b="0" i="0">
                <a:solidFill>
                  <a:schemeClr val="bg1">
                    <a:alpha val="60000"/>
                  </a:schemeClr>
                </a:solidFill>
              </a:defRPr>
            </a:lvl1pPr>
          </a:lstStyle>
          <a:p>
            <a:endParaRPr lang="en-IN"/>
          </a:p>
        </p:txBody>
      </p:sp>
      <p:sp>
        <p:nvSpPr>
          <p:cNvPr id="11" name="Rectangle 1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12" name="Slide Number Placeholder 5"/>
          <p:cNvSpPr>
            <a:spLocks noGrp="1"/>
          </p:cNvSpPr>
          <p:nvPr>
            <p:ph type="sldNum" sz="quarter" idx="12"/>
          </p:nvPr>
        </p:nvSpPr>
        <p:spPr>
          <a:xfrm>
            <a:off x="10352540" y="295729"/>
            <a:ext cx="838199" cy="767687"/>
          </a:xfrm>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39312829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3" name="Rectangle 12"/>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Freeform 5"/>
            <p:cNvSpPr/>
            <p:nvPr/>
          </p:nvSpPr>
          <p:spPr bwMode="gray">
            <a:xfrm rot="10371525">
              <a:off x="263767" y="443825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1" name="Freeform 5"/>
            <p:cNvSpPr/>
            <p:nvPr/>
          </p:nvSpPr>
          <p:spPr bwMode="gray">
            <a:xfrm rot="10800000">
              <a:off x="459506" y="321130"/>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4969927"/>
            <a:ext cx="8825659"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4" y="685800"/>
            <a:ext cx="8825659"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5536665"/>
            <a:ext cx="8825658" cy="493712"/>
          </a:xfrm>
        </p:spPr>
        <p:txBody>
          <a:bodyPr>
            <a:normAutofit/>
          </a:bodyPr>
          <a:lstStyle>
            <a:lvl1pPr marL="0" indent="0">
              <a:buNone/>
              <a:defRPr sz="12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4200DC-4254-444D-84C9-9C2660D49325}" type="datetimeFigureOut">
              <a:rPr lang="en-IN" smtClean="0"/>
              <a:t>24-10-2021</a:t>
            </a:fld>
            <a:endParaRPr lang="en-IN"/>
          </a:p>
        </p:txBody>
      </p:sp>
      <p:sp>
        <p:nvSpPr>
          <p:cNvPr id="6" name="Footer Placeholder 5"/>
          <p:cNvSpPr>
            <a:spLocks noGrp="1"/>
          </p:cNvSpPr>
          <p:nvPr>
            <p:ph type="ftr" sz="quarter" idx="11"/>
          </p:nvPr>
        </p:nvSpPr>
        <p:spPr/>
        <p:txBody>
          <a:bodyPr/>
          <a:lstStyle/>
          <a:p>
            <a:endParaRPr lang="en-IN"/>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11149691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7" name="Group 6"/>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Freeform 5"/>
            <p:cNvSpPr/>
            <p:nvPr/>
          </p:nvSpPr>
          <p:spPr bwMode="gray">
            <a:xfrm rot="21010068">
              <a:off x="8490951" y="2714874"/>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7" name="Freeform 5"/>
            <p:cNvSpPr/>
            <p:nvPr/>
          </p:nvSpPr>
          <p:spPr bwMode="gray">
            <a:xfrm>
              <a:off x="455612" y="2801319"/>
              <a:ext cx="11277600" cy="3602637"/>
            </a:xfrm>
            <a:custGeom>
              <a:avLst/>
              <a:gdLst/>
              <a:ahLst/>
              <a:cxnLst/>
              <a:rect l="l" t="t" r="r" b="b"/>
              <a:pathLst>
                <a:path w="10000" h="7946">
                  <a:moveTo>
                    <a:pt x="0" y="0"/>
                  </a:moveTo>
                  <a:lnTo>
                    <a:pt x="0" y="7945"/>
                  </a:lnTo>
                  <a:lnTo>
                    <a:pt x="10000" y="7946"/>
                  </a:lnTo>
                  <a:lnTo>
                    <a:pt x="10000" y="4"/>
                  </a:lnTo>
                  <a:lnTo>
                    <a:pt x="10000" y="4"/>
                  </a:lnTo>
                  <a:lnTo>
                    <a:pt x="9773" y="91"/>
                  </a:lnTo>
                  <a:lnTo>
                    <a:pt x="9547" y="175"/>
                  </a:lnTo>
                  <a:lnTo>
                    <a:pt x="9320" y="256"/>
                  </a:lnTo>
                  <a:lnTo>
                    <a:pt x="9092" y="326"/>
                  </a:lnTo>
                  <a:lnTo>
                    <a:pt x="8865" y="396"/>
                  </a:lnTo>
                  <a:lnTo>
                    <a:pt x="8637" y="462"/>
                  </a:lnTo>
                  <a:lnTo>
                    <a:pt x="8412" y="518"/>
                  </a:lnTo>
                  <a:lnTo>
                    <a:pt x="8184" y="571"/>
                  </a:lnTo>
                  <a:lnTo>
                    <a:pt x="7957" y="620"/>
                  </a:lnTo>
                  <a:lnTo>
                    <a:pt x="7734" y="662"/>
                  </a:lnTo>
                  <a:lnTo>
                    <a:pt x="7508" y="704"/>
                  </a:lnTo>
                  <a:lnTo>
                    <a:pt x="7285" y="739"/>
                  </a:lnTo>
                  <a:lnTo>
                    <a:pt x="7062" y="767"/>
                  </a:lnTo>
                  <a:lnTo>
                    <a:pt x="6840" y="795"/>
                  </a:lnTo>
                  <a:lnTo>
                    <a:pt x="6620" y="819"/>
                  </a:lnTo>
                  <a:lnTo>
                    <a:pt x="6402" y="837"/>
                  </a:lnTo>
                  <a:lnTo>
                    <a:pt x="6184" y="851"/>
                  </a:lnTo>
                  <a:lnTo>
                    <a:pt x="5968" y="865"/>
                  </a:lnTo>
                  <a:lnTo>
                    <a:pt x="5755" y="872"/>
                  </a:lnTo>
                  <a:lnTo>
                    <a:pt x="5542" y="879"/>
                  </a:lnTo>
                  <a:lnTo>
                    <a:pt x="5332" y="882"/>
                  </a:lnTo>
                  <a:lnTo>
                    <a:pt x="5124" y="879"/>
                  </a:lnTo>
                  <a:lnTo>
                    <a:pt x="4918" y="879"/>
                  </a:lnTo>
                  <a:lnTo>
                    <a:pt x="4714" y="872"/>
                  </a:lnTo>
                  <a:lnTo>
                    <a:pt x="4514" y="861"/>
                  </a:lnTo>
                  <a:lnTo>
                    <a:pt x="4316" y="851"/>
                  </a:lnTo>
                  <a:lnTo>
                    <a:pt x="4122" y="840"/>
                  </a:lnTo>
                  <a:lnTo>
                    <a:pt x="3929" y="823"/>
                  </a:lnTo>
                  <a:lnTo>
                    <a:pt x="3739" y="805"/>
                  </a:lnTo>
                  <a:lnTo>
                    <a:pt x="3553" y="788"/>
                  </a:lnTo>
                  <a:lnTo>
                    <a:pt x="3190" y="742"/>
                  </a:lnTo>
                  <a:lnTo>
                    <a:pt x="2842" y="693"/>
                  </a:lnTo>
                  <a:lnTo>
                    <a:pt x="2508" y="641"/>
                  </a:lnTo>
                  <a:lnTo>
                    <a:pt x="2192" y="585"/>
                  </a:lnTo>
                  <a:lnTo>
                    <a:pt x="1890" y="525"/>
                  </a:lnTo>
                  <a:lnTo>
                    <a:pt x="1610" y="462"/>
                  </a:lnTo>
                  <a:lnTo>
                    <a:pt x="1347" y="399"/>
                  </a:lnTo>
                  <a:lnTo>
                    <a:pt x="1105" y="336"/>
                  </a:lnTo>
                  <a:lnTo>
                    <a:pt x="883" y="277"/>
                  </a:lnTo>
                  <a:lnTo>
                    <a:pt x="686" y="221"/>
                  </a:lnTo>
                  <a:lnTo>
                    <a:pt x="508" y="168"/>
                  </a:lnTo>
                  <a:lnTo>
                    <a:pt x="358" y="123"/>
                  </a:lnTo>
                  <a:lnTo>
                    <a:pt x="232" y="81"/>
                  </a:lnTo>
                  <a:lnTo>
                    <a:pt x="59" y="21"/>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48798" y="1063417"/>
            <a:ext cx="8831816" cy="1372986"/>
          </a:xfrm>
        </p:spPr>
        <p:txBody>
          <a:bodyPr/>
          <a:lstStyle>
            <a:lvl1pPr>
              <a:defRPr sz="4000"/>
            </a:lvl1pPr>
          </a:lstStyle>
          <a:p>
            <a:r>
              <a:rPr lang="en-US"/>
              <a:t>Click to edit Master title style</a:t>
            </a:r>
            <a:endParaRPr lang="en-US" dirty="0"/>
          </a:p>
        </p:txBody>
      </p:sp>
      <p:sp>
        <p:nvSpPr>
          <p:cNvPr id="8" name="Text Placeholder 3"/>
          <p:cNvSpPr>
            <a:spLocks noGrp="1"/>
          </p:cNvSpPr>
          <p:nvPr>
            <p:ph type="body" sz="half" idx="2"/>
          </p:nvPr>
        </p:nvSpPr>
        <p:spPr>
          <a:xfrm>
            <a:off x="1154954" y="3543300"/>
            <a:ext cx="8825659" cy="24765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13" name="Rectangle 12"/>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1757362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0"/>
            <a:ext cx="12192000" cy="6858000"/>
            <a:chOff x="0" y="0"/>
            <a:chExt cx="12192000" cy="6858000"/>
          </a:xfrm>
        </p:grpSpPr>
        <p:sp>
          <p:nvSpPr>
            <p:cNvPr id="17" name="Rectangle 16"/>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0" name="Oval 19"/>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5" name="Oval 24"/>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Freeform 5"/>
            <p:cNvSpPr/>
            <p:nvPr/>
          </p:nvSpPr>
          <p:spPr bwMode="gray">
            <a:xfrm rot="21010068">
              <a:off x="8490951" y="41851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8"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16" name="TextBox 15"/>
          <p:cNvSpPr txBox="1"/>
          <p:nvPr/>
        </p:nvSpPr>
        <p:spPr bwMode="gray">
          <a:xfrm>
            <a:off x="881566" y="607336"/>
            <a:ext cx="801912"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13" name="TextBox 12"/>
          <p:cNvSpPr txBox="1"/>
          <p:nvPr/>
        </p:nvSpPr>
        <p:spPr bwMode="gray">
          <a:xfrm>
            <a:off x="9884458" y="2613787"/>
            <a:ext cx="652763" cy="1569660"/>
          </a:xfrm>
          <a:prstGeom prst="rect">
            <a:avLst/>
          </a:prstGeom>
          <a:noFill/>
        </p:spPr>
        <p:txBody>
          <a:bodyPr wrap="square" rtlCol="0">
            <a:spAutoFit/>
          </a:bodyPr>
          <a:lstStyle/>
          <a:p>
            <a:pPr algn="r"/>
            <a:r>
              <a:rPr lang="en-US" sz="9600" b="0" i="0" dirty="0">
                <a:solidFill>
                  <a:schemeClr val="accent1">
                    <a:lumMod val="60000"/>
                    <a:lumOff val="40000"/>
                  </a:schemeClr>
                </a:solidFill>
                <a:latin typeface="Arial"/>
                <a:cs typeface="Arial"/>
              </a:rPr>
              <a:t>”</a:t>
            </a:r>
          </a:p>
        </p:txBody>
      </p:sp>
      <p:sp>
        <p:nvSpPr>
          <p:cNvPr id="2" name="Title 1"/>
          <p:cNvSpPr>
            <a:spLocks noGrp="1"/>
          </p:cNvSpPr>
          <p:nvPr>
            <p:ph type="title"/>
          </p:nvPr>
        </p:nvSpPr>
        <p:spPr>
          <a:xfrm>
            <a:off x="1581878" y="982134"/>
            <a:ext cx="8453906" cy="2696632"/>
          </a:xfrm>
        </p:spPr>
        <p:txBody>
          <a:bodyPr/>
          <a:lstStyle>
            <a:lvl1pPr>
              <a:defRPr sz="4000"/>
            </a:lvl1pPr>
          </a:lstStyle>
          <a:p>
            <a:r>
              <a:rPr lang="en-US"/>
              <a:t>Click to edit Master title style</a:t>
            </a:r>
            <a:endParaRPr lang="en-US" dirty="0"/>
          </a:p>
        </p:txBody>
      </p:sp>
      <p:sp>
        <p:nvSpPr>
          <p:cNvPr id="14" name="Text Placeholder 3"/>
          <p:cNvSpPr>
            <a:spLocks noGrp="1"/>
          </p:cNvSpPr>
          <p:nvPr>
            <p:ph type="body" sz="half" idx="13"/>
          </p:nvPr>
        </p:nvSpPr>
        <p:spPr bwMode="gray">
          <a:xfrm>
            <a:off x="1945945" y="3678766"/>
            <a:ext cx="7731219" cy="342174"/>
          </a:xfrm>
        </p:spPr>
        <p:txBody>
          <a:bodyPr anchor="t">
            <a:normAutofit/>
          </a:bodyPr>
          <a:lstStyle>
            <a:lvl1pPr marL="0" indent="0">
              <a:buNone/>
              <a:defRPr lang="en-US" sz="1400" b="0" i="0" kern="1200" cap="small" dirty="0">
                <a:solidFill>
                  <a:schemeClr val="accent1">
                    <a:lumMod val="60000"/>
                    <a:lumOff val="40000"/>
                  </a:schemeClr>
                </a:solidFill>
                <a:latin typeface="+mn-lt"/>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ext Placeholder 3"/>
          <p:cNvSpPr>
            <a:spLocks noGrp="1"/>
          </p:cNvSpPr>
          <p:nvPr>
            <p:ph type="body" sz="half" idx="2"/>
          </p:nvPr>
        </p:nvSpPr>
        <p:spPr>
          <a:xfrm>
            <a:off x="1154954" y="5029199"/>
            <a:ext cx="9244897" cy="997857"/>
          </a:xfrm>
        </p:spPr>
        <p:txBody>
          <a:bodyPr anchor="ct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19" name="Rectangle 18"/>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3841299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1" name="Rectangle 10"/>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Freeform 5"/>
            <p:cNvSpPr/>
            <p:nvPr/>
          </p:nvSpPr>
          <p:spPr bwMode="gray">
            <a:xfrm rot="21010068">
              <a:off x="8490951" y="4193583"/>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Freeform 5"/>
            <p:cNvSpPr/>
            <p:nvPr/>
          </p:nvSpPr>
          <p:spPr bwMode="gray">
            <a:xfrm>
              <a:off x="455612" y="4241801"/>
              <a:ext cx="11277600" cy="2337161"/>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370667"/>
            <a:ext cx="8825660" cy="1822514"/>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5024967"/>
            <a:ext cx="8825659"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3415378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2603502"/>
            <a:ext cx="314187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Text Placeholder 3"/>
          <p:cNvSpPr>
            <a:spLocks noGrp="1"/>
          </p:cNvSpPr>
          <p:nvPr>
            <p:ph type="body" sz="half" idx="15"/>
          </p:nvPr>
        </p:nvSpPr>
        <p:spPr>
          <a:xfrm>
            <a:off x="1154953" y="3179764"/>
            <a:ext cx="314187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12721" y="2603500"/>
            <a:ext cx="314700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Text Placeholder 3"/>
          <p:cNvSpPr>
            <a:spLocks noGrp="1"/>
          </p:cNvSpPr>
          <p:nvPr>
            <p:ph type="body" sz="half" idx="16"/>
          </p:nvPr>
        </p:nvSpPr>
        <p:spPr>
          <a:xfrm>
            <a:off x="4512721" y="3179763"/>
            <a:ext cx="3147009"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888135" y="2603501"/>
            <a:ext cx="3145730"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Text Placeholder 3"/>
          <p:cNvSpPr>
            <a:spLocks noGrp="1"/>
          </p:cNvSpPr>
          <p:nvPr>
            <p:ph type="body" sz="half" idx="17"/>
          </p:nvPr>
        </p:nvSpPr>
        <p:spPr>
          <a:xfrm>
            <a:off x="7888329" y="3179762"/>
            <a:ext cx="3145536" cy="284729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7" name="Straight Connector 16"/>
          <p:cNvCxnSpPr/>
          <p:nvPr/>
        </p:nvCxnSpPr>
        <p:spPr>
          <a:xfrm>
            <a:off x="440397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777240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04200DC-4254-444D-84C9-9C2660D49325}" type="datetimeFigureOut">
              <a:rPr lang="en-IN" smtClean="0"/>
              <a:t>24-10-2021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12030401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54954" y="4532844"/>
            <a:ext cx="30504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9" name="Picture Placeholder 2"/>
          <p:cNvSpPr>
            <a:spLocks noGrp="1" noChangeAspect="1"/>
          </p:cNvSpPr>
          <p:nvPr>
            <p:ph type="pic" idx="15"/>
          </p:nvPr>
        </p:nvSpPr>
        <p:spPr>
          <a:xfrm>
            <a:off x="1334553"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1154954" y="5109106"/>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4568865" y="4532844"/>
            <a:ext cx="3050438" cy="576263"/>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1" name="Picture Placeholder 2"/>
          <p:cNvSpPr>
            <a:spLocks noGrp="1" noChangeAspect="1"/>
          </p:cNvSpPr>
          <p:nvPr>
            <p:ph type="pic" idx="21"/>
          </p:nvPr>
        </p:nvSpPr>
        <p:spPr>
          <a:xfrm>
            <a:off x="4748462" y="2603500"/>
            <a:ext cx="2691243"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4570172" y="5109105"/>
            <a:ext cx="3050438"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7982775" y="4532845"/>
            <a:ext cx="3051095"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2" name="Picture Placeholder 2"/>
          <p:cNvSpPr>
            <a:spLocks noGrp="1" noChangeAspect="1"/>
          </p:cNvSpPr>
          <p:nvPr>
            <p:ph type="pic" idx="22"/>
          </p:nvPr>
        </p:nvSpPr>
        <p:spPr>
          <a:xfrm>
            <a:off x="8163031" y="2603500"/>
            <a:ext cx="2691242" cy="159151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982775" y="5109104"/>
            <a:ext cx="3051096" cy="91795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43" name="Straight Connector 42"/>
          <p:cNvCxnSpPr/>
          <p:nvPr/>
        </p:nvCxnSpPr>
        <p:spPr>
          <a:xfrm>
            <a:off x="4405831"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44" name="Straight Connector 43"/>
          <p:cNvCxnSpPr/>
          <p:nvPr/>
        </p:nvCxnSpPr>
        <p:spPr>
          <a:xfrm>
            <a:off x="7797802" y="2569633"/>
            <a:ext cx="0" cy="3492499"/>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104200DC-4254-444D-84C9-9C2660D49325}" type="datetimeFigureOut">
              <a:rPr lang="en-IN" smtClean="0"/>
              <a:t>24-10-2021</a:t>
            </a:fld>
            <a:endParaRPr lang="en-IN"/>
          </a:p>
        </p:txBody>
      </p:sp>
      <p:sp>
        <p:nvSpPr>
          <p:cNvPr id="8" name="Footer Placeholder 7"/>
          <p:cNvSpPr>
            <a:spLocks noGrp="1"/>
          </p:cNvSpPr>
          <p:nvPr>
            <p:ph type="ftr" sz="quarter" idx="11"/>
          </p:nvPr>
        </p:nvSpPr>
        <p:spPr>
          <a:xfrm>
            <a:off x="561111" y="6391838"/>
            <a:ext cx="3644282" cy="304801"/>
          </a:xfrm>
        </p:spPr>
        <p:txBody>
          <a:bodyPr/>
          <a:lstStyle/>
          <a:p>
            <a:endParaRPr lang="en-IN"/>
          </a:p>
        </p:txBody>
      </p:sp>
      <p:sp>
        <p:nvSpPr>
          <p:cNvPr id="9" name="Slide Number Placeholder 8"/>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286653662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1154954" y="973668"/>
            <a:ext cx="8825659" cy="706964"/>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154954" y="2603500"/>
            <a:ext cx="8825659" cy="34163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95439" y="6391838"/>
            <a:ext cx="990599" cy="304799"/>
          </a:xfrm>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39109662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2" name="Rectangle 11"/>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Oval 14"/>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7" name="Rectangle 6"/>
            <p:cNvSpPr/>
            <p:nvPr/>
          </p:nvSpPr>
          <p:spPr bwMode="gray">
            <a:xfrm>
              <a:off x="414867" y="402165"/>
              <a:ext cx="6510866"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7" name="Freeform 5"/>
            <p:cNvSpPr/>
            <p:nvPr/>
          </p:nvSpPr>
          <p:spPr bwMode="gray">
            <a:xfrm rot="5101749">
              <a:off x="6294738" y="457773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0" name="Freeform 5"/>
            <p:cNvSpPr/>
            <p:nvPr/>
          </p:nvSpPr>
          <p:spPr bwMode="gray">
            <a:xfrm rot="5400000">
              <a:off x="44492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3"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Vertical Title 1"/>
          <p:cNvSpPr>
            <a:spLocks noGrp="1"/>
          </p:cNvSpPr>
          <p:nvPr>
            <p:ph type="title" orient="vert"/>
          </p:nvPr>
        </p:nvSpPr>
        <p:spPr>
          <a:xfrm>
            <a:off x="8585235" y="1278467"/>
            <a:ext cx="1409965" cy="4748590"/>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1154954" y="1278467"/>
            <a:ext cx="6256025" cy="474859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10653104" y="6391838"/>
            <a:ext cx="992135" cy="304799"/>
          </a:xfrm>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1318430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a:xfrm>
            <a:off x="1154954" y="2603500"/>
            <a:ext cx="8825659" cy="34163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261376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bwMode="gray">
            <a:xfrm>
              <a:off x="7289800" y="402165"/>
              <a:ext cx="44788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16200000">
              <a:off x="3787244"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2" name="Freeform 5"/>
            <p:cNvSpPr/>
            <p:nvPr/>
          </p:nvSpPr>
          <p:spPr bwMode="gray">
            <a:xfrm rot="15922489">
              <a:off x="4698352"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4" y="2677645"/>
            <a:ext cx="4351025" cy="2283824"/>
          </a:xfrm>
        </p:spPr>
        <p:txBody>
          <a:bodyPr anchor="ctr"/>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895559" y="2677644"/>
            <a:ext cx="3757545" cy="2283824"/>
          </a:xfrm>
        </p:spPr>
        <p:txBody>
          <a:bodyPr anchor="ctr"/>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04200DC-4254-444D-84C9-9C2660D49325}" type="datetimeFigureOut">
              <a:rPr lang="en-IN" smtClean="0"/>
              <a:t>24-10-2021</a:t>
            </a:fld>
            <a:endParaRPr lang="en-IN"/>
          </a:p>
        </p:txBody>
      </p:sp>
      <p:sp>
        <p:nvSpPr>
          <p:cNvPr id="5" name="Footer Placeholder 4"/>
          <p:cNvSpPr>
            <a:spLocks noGrp="1"/>
          </p:cNvSpPr>
          <p:nvPr>
            <p:ph type="ftr" sz="quarter" idx="11"/>
          </p:nvPr>
        </p:nvSpPr>
        <p:spPr/>
        <p:txBody>
          <a:bodyPr/>
          <a:lstStyle/>
          <a:p>
            <a:endParaRPr lang="en-IN"/>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31935162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54954" y="2603500"/>
            <a:ext cx="4825158" cy="34163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8712" y="2603500"/>
            <a:ext cx="4825159" cy="3416300"/>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04200DC-4254-444D-84C9-9C2660D49325}" type="datetimeFigureOut">
              <a:rPr lang="en-IN" smtClean="0"/>
              <a:t>24-10-2021</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15729084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54954" y="2603500"/>
            <a:ext cx="4825157"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4954" y="3179762"/>
            <a:ext cx="4825158" cy="2840039"/>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08712" y="2603500"/>
            <a:ext cx="482515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08712" y="3179762"/>
            <a:ext cx="4825159" cy="2840039"/>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04200DC-4254-444D-84C9-9C2660D49325}" type="datetimeFigureOut">
              <a:rPr lang="en-IN" smtClean="0"/>
              <a:t>24-10-2021</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34679534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1"/>
          <p:cNvSpPr>
            <a:spLocks noGrp="1"/>
          </p:cNvSpPr>
          <p:nvPr>
            <p:ph type="title"/>
          </p:nvPr>
        </p:nvSpPr>
        <p:spPr>
          <a:xfrm>
            <a:off x="1154954" y="973668"/>
            <a:ext cx="8761413" cy="706964"/>
          </a:xfrm>
        </p:spPr>
        <p:txBody>
          <a:bodyPr/>
          <a:lstStyle>
            <a:lvl1pPr>
              <a:defRPr/>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04200DC-4254-444D-84C9-9C2660D49325}" type="datetimeFigureOut">
              <a:rPr lang="en-IN" smtClean="0"/>
              <a:t>24-10-2021</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2125190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4200DC-4254-444D-84C9-9C2660D49325}" type="datetimeFigureOut">
              <a:rPr lang="en-IN" smtClean="0"/>
              <a:t>24-10-2021</a:t>
            </a:fld>
            <a:endParaRPr lang="en-IN"/>
          </a:p>
        </p:txBody>
      </p:sp>
      <p:sp>
        <p:nvSpPr>
          <p:cNvPr id="3" name="Footer Placeholder 2"/>
          <p:cNvSpPr>
            <a:spLocks noGrp="1"/>
          </p:cNvSpPr>
          <p:nvPr>
            <p:ph type="ftr" sz="quarter" idx="11"/>
          </p:nvPr>
        </p:nvSpPr>
        <p:spPr/>
        <p:txBody>
          <a:bodyPr/>
          <a:lstStyle/>
          <a:p>
            <a:endParaRPr lang="en-IN"/>
          </a:p>
        </p:txBody>
      </p:sp>
      <p:sp>
        <p:nvSpPr>
          <p:cNvPr id="7" name="Rectangle 6"/>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699634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2" name="Oval 21"/>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5713412" y="402165"/>
              <a:ext cx="6055253"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15922489">
              <a:off x="3140485"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2229377"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295400"/>
            <a:ext cx="2793158" cy="16002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5781146" y="1447800"/>
            <a:ext cx="5190066"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bwMode="gray">
          <a:xfrm>
            <a:off x="1154954" y="3129280"/>
            <a:ext cx="2793158" cy="2895599"/>
          </a:xfrm>
        </p:spPr>
        <p:txBody>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4200DC-4254-444D-84C9-9C2660D49325}" type="datetimeFigureOut">
              <a:rPr lang="en-IN" smtClean="0"/>
              <a:t>24-10-2021</a:t>
            </a:fld>
            <a:endParaRPr lang="en-IN"/>
          </a:p>
        </p:txBody>
      </p:sp>
      <p:sp>
        <p:nvSpPr>
          <p:cNvPr id="6" name="Footer Placeholder 5"/>
          <p:cNvSpPr>
            <a:spLocks noGrp="1"/>
          </p:cNvSpPr>
          <p:nvPr>
            <p:ph type="ftr" sz="quarter" idx="11"/>
          </p:nvPr>
        </p:nvSpPr>
        <p:spPr/>
        <p:txBody>
          <a:bodyPr/>
          <a:lstStyle/>
          <a:p>
            <a:endParaRPr lang="en-IN"/>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4047521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9" name="Group 8"/>
          <p:cNvGrpSpPr/>
          <p:nvPr/>
        </p:nvGrpSpPr>
        <p:grpSpPr>
          <a:xfrm>
            <a:off x="0" y="0"/>
            <a:ext cx="12192000" cy="6858000"/>
            <a:chOff x="0" y="0"/>
            <a:chExt cx="12192000" cy="6858000"/>
          </a:xfrm>
        </p:grpSpPr>
        <p:sp>
          <p:nvSpPr>
            <p:cNvPr id="14" name="Rectangle 13"/>
            <p:cNvSpPr/>
            <p:nvPr/>
          </p:nvSpPr>
          <p:spPr>
            <a:xfrm>
              <a:off x="0" y="0"/>
              <a:ext cx="12192000" cy="6858000"/>
            </a:xfrm>
            <a:prstGeom prst="rect">
              <a:avLst/>
            </a:prstGeom>
            <a:blipFill>
              <a:blip r:embed="rId2">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Oval 16"/>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bwMode="gray">
            <a:xfrm>
              <a:off x="6172200" y="402165"/>
              <a:ext cx="55964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22" name="Freeform 5"/>
            <p:cNvSpPr/>
            <p:nvPr/>
          </p:nvSpPr>
          <p:spPr bwMode="gray">
            <a:xfrm rot="15922489">
              <a:off x="4203594" y="1826078"/>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5"/>
            <p:cNvSpPr/>
            <p:nvPr/>
          </p:nvSpPr>
          <p:spPr bwMode="gray">
            <a:xfrm rot="16200000">
              <a:off x="3295432" y="2801721"/>
              <a:ext cx="6053670" cy="1254558"/>
            </a:xfrm>
            <a:custGeom>
              <a:avLst/>
              <a:gdLst/>
              <a:ahLst/>
              <a:cxnLst/>
              <a:rect l="l" t="t" r="r" b="b"/>
              <a:pathLst>
                <a:path w="10000" h="8000">
                  <a:moveTo>
                    <a:pt x="0" y="0"/>
                  </a:moveTo>
                  <a:lnTo>
                    <a:pt x="0" y="7970"/>
                  </a:lnTo>
                  <a:lnTo>
                    <a:pt x="10000" y="8000"/>
                  </a:lnTo>
                  <a:lnTo>
                    <a:pt x="10000" y="7"/>
                  </a:lnTo>
                  <a:lnTo>
                    <a:pt x="10000" y="7"/>
                  </a:lnTo>
                  <a:lnTo>
                    <a:pt x="9773" y="156"/>
                  </a:lnTo>
                  <a:lnTo>
                    <a:pt x="9547" y="298"/>
                  </a:lnTo>
                  <a:lnTo>
                    <a:pt x="9320" y="437"/>
                  </a:lnTo>
                  <a:lnTo>
                    <a:pt x="9092" y="556"/>
                  </a:lnTo>
                  <a:lnTo>
                    <a:pt x="8865" y="676"/>
                  </a:lnTo>
                  <a:lnTo>
                    <a:pt x="8637" y="788"/>
                  </a:lnTo>
                  <a:lnTo>
                    <a:pt x="8412" y="884"/>
                  </a:lnTo>
                  <a:lnTo>
                    <a:pt x="8184" y="975"/>
                  </a:lnTo>
                  <a:lnTo>
                    <a:pt x="7957" y="1058"/>
                  </a:lnTo>
                  <a:lnTo>
                    <a:pt x="7734" y="1130"/>
                  </a:lnTo>
                  <a:lnTo>
                    <a:pt x="7508" y="1202"/>
                  </a:lnTo>
                  <a:lnTo>
                    <a:pt x="7285" y="1262"/>
                  </a:lnTo>
                  <a:lnTo>
                    <a:pt x="7062" y="1309"/>
                  </a:lnTo>
                  <a:lnTo>
                    <a:pt x="6840" y="1358"/>
                  </a:lnTo>
                  <a:lnTo>
                    <a:pt x="6620" y="1399"/>
                  </a:lnTo>
                  <a:lnTo>
                    <a:pt x="6402" y="1428"/>
                  </a:lnTo>
                  <a:lnTo>
                    <a:pt x="6184" y="1453"/>
                  </a:lnTo>
                  <a:lnTo>
                    <a:pt x="5968" y="1477"/>
                  </a:lnTo>
                  <a:lnTo>
                    <a:pt x="5755" y="1488"/>
                  </a:lnTo>
                  <a:lnTo>
                    <a:pt x="5542" y="1500"/>
                  </a:lnTo>
                  <a:lnTo>
                    <a:pt x="5332" y="1506"/>
                  </a:lnTo>
                  <a:lnTo>
                    <a:pt x="5124" y="1500"/>
                  </a:lnTo>
                  <a:lnTo>
                    <a:pt x="4918" y="1500"/>
                  </a:lnTo>
                  <a:lnTo>
                    <a:pt x="4714" y="1488"/>
                  </a:lnTo>
                  <a:lnTo>
                    <a:pt x="4514" y="1470"/>
                  </a:lnTo>
                  <a:lnTo>
                    <a:pt x="4316" y="1453"/>
                  </a:lnTo>
                  <a:lnTo>
                    <a:pt x="4122" y="1434"/>
                  </a:lnTo>
                  <a:lnTo>
                    <a:pt x="3929" y="1405"/>
                  </a:lnTo>
                  <a:lnTo>
                    <a:pt x="3739" y="1374"/>
                  </a:lnTo>
                  <a:lnTo>
                    <a:pt x="3553" y="1346"/>
                  </a:lnTo>
                  <a:lnTo>
                    <a:pt x="3190" y="1267"/>
                  </a:lnTo>
                  <a:lnTo>
                    <a:pt x="2842" y="1183"/>
                  </a:lnTo>
                  <a:lnTo>
                    <a:pt x="2508" y="1095"/>
                  </a:lnTo>
                  <a:lnTo>
                    <a:pt x="2192" y="998"/>
                  </a:lnTo>
                  <a:lnTo>
                    <a:pt x="1890" y="897"/>
                  </a:lnTo>
                  <a:lnTo>
                    <a:pt x="1610" y="788"/>
                  </a:lnTo>
                  <a:lnTo>
                    <a:pt x="1347" y="681"/>
                  </a:lnTo>
                  <a:lnTo>
                    <a:pt x="1105" y="574"/>
                  </a:lnTo>
                  <a:lnTo>
                    <a:pt x="883" y="473"/>
                  </a:lnTo>
                  <a:lnTo>
                    <a:pt x="686" y="377"/>
                  </a:lnTo>
                  <a:lnTo>
                    <a:pt x="508" y="286"/>
                  </a:lnTo>
                  <a:lnTo>
                    <a:pt x="358" y="210"/>
                  </a:lnTo>
                  <a:lnTo>
                    <a:pt x="232" y="138"/>
                  </a:lnTo>
                  <a:lnTo>
                    <a:pt x="59" y="35"/>
                  </a:lnTo>
                  <a:lnTo>
                    <a:pt x="0" y="0"/>
                  </a:lnTo>
                  <a:lnTo>
                    <a:pt x="0" y="0"/>
                  </a:lnTo>
                  <a:close/>
                </a:path>
              </a:pathLst>
            </a:custGeom>
            <a:solidFill>
              <a:schemeClr val="bg1"/>
            </a:solidFill>
            <a:ln>
              <a:noFill/>
            </a:ln>
          </p:spPr>
        </p:sp>
        <p:sp>
          <p:nvSpPr>
            <p:cNvPr id="15"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1"/>
          <p:cNvSpPr>
            <a:spLocks noGrp="1"/>
          </p:cNvSpPr>
          <p:nvPr>
            <p:ph type="title"/>
          </p:nvPr>
        </p:nvSpPr>
        <p:spPr>
          <a:xfrm>
            <a:off x="1154955" y="1693333"/>
            <a:ext cx="3865134" cy="1735667"/>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547870" y="1143000"/>
            <a:ext cx="3227193"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bwMode="gray">
          <a:xfrm>
            <a:off x="1154954" y="3657600"/>
            <a:ext cx="3859212" cy="1371600"/>
          </a:xfrm>
        </p:spPr>
        <p:txBody>
          <a:bodyPr>
            <a:normAutofit/>
          </a:bodyPr>
          <a:lstStyle>
            <a:lvl1pPr marL="0" indent="0">
              <a:buNone/>
              <a:defRPr sz="1400">
                <a:solidFill>
                  <a:schemeClr val="accent1">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04200DC-4254-444D-84C9-9C2660D49325}" type="datetimeFigureOut">
              <a:rPr lang="en-IN" smtClean="0"/>
              <a:t>24-10-2021</a:t>
            </a:fld>
            <a:endParaRPr lang="en-IN"/>
          </a:p>
        </p:txBody>
      </p:sp>
      <p:sp>
        <p:nvSpPr>
          <p:cNvPr id="6" name="Footer Placeholder 5"/>
          <p:cNvSpPr>
            <a:spLocks noGrp="1"/>
          </p:cNvSpPr>
          <p:nvPr>
            <p:ph type="ftr" sz="quarter" idx="11"/>
          </p:nvPr>
        </p:nvSpPr>
        <p:spPr/>
        <p:txBody>
          <a:bodyPr/>
          <a:lstStyle/>
          <a:p>
            <a:endParaRPr lang="en-IN"/>
          </a:p>
        </p:txBody>
      </p:sp>
      <p:sp>
        <p:nvSpPr>
          <p:cNvPr id="16" name="Rectangle 15"/>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780503DC-B9AB-4B08-89BB-311D859C57FB}" type="slidenum">
              <a:rPr lang="en-IN" smtClean="0"/>
              <a:t>‹#›</a:t>
            </a:fld>
            <a:endParaRPr lang="en-IN"/>
          </a:p>
        </p:txBody>
      </p:sp>
    </p:spTree>
    <p:extLst>
      <p:ext uri="{BB962C8B-B14F-4D97-AF65-F5344CB8AC3E}">
        <p14:creationId xmlns:p14="http://schemas.microsoft.com/office/powerpoint/2010/main" val="22665675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8" name="Group 7"/>
          <p:cNvGrpSpPr/>
          <p:nvPr/>
        </p:nvGrpSpPr>
        <p:grpSpPr>
          <a:xfrm>
            <a:off x="0" y="0"/>
            <a:ext cx="12192000" cy="6858000"/>
            <a:chOff x="0" y="0"/>
            <a:chExt cx="12192000" cy="6858000"/>
          </a:xfrm>
        </p:grpSpPr>
        <p:sp>
          <p:nvSpPr>
            <p:cNvPr id="7" name="Rectangle 6"/>
            <p:cNvSpPr/>
            <p:nvPr/>
          </p:nvSpPr>
          <p:spPr>
            <a:xfrm>
              <a:off x="0" y="0"/>
              <a:ext cx="12192000" cy="6858000"/>
            </a:xfrm>
            <a:prstGeom prst="rect">
              <a:avLst/>
            </a:prstGeom>
            <a:blipFill>
              <a:blip r:embed="rId19">
                <a:duotone>
                  <a:schemeClr val="dk2">
                    <a:shade val="69000"/>
                    <a:hueMod val="91000"/>
                    <a:satMod val="164000"/>
                    <a:lumMod val="74000"/>
                  </a:schemeClr>
                  <a:schemeClr val="dk2">
                    <a:hueMod val="124000"/>
                    <a:satMod val="140000"/>
                    <a:lumMod val="142000"/>
                  </a:schemeClr>
                </a:duotone>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0" y="2667000"/>
              <a:ext cx="4191000" cy="4191000"/>
            </a:xfrm>
            <a:prstGeom prst="ellipse">
              <a:avLst/>
            </a:prstGeom>
            <a:gradFill flip="none" rotWithShape="1">
              <a:gsLst>
                <a:gs pos="0">
                  <a:schemeClr val="accent5">
                    <a:alpha val="11000"/>
                  </a:schemeClr>
                </a:gs>
                <a:gs pos="75000">
                  <a:schemeClr val="accent5">
                    <a:alpha val="0"/>
                  </a:schemeClr>
                </a:gs>
                <a:gs pos="36000">
                  <a:schemeClr val="accent5">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0" y="2895600"/>
              <a:ext cx="2362200" cy="2362200"/>
            </a:xfrm>
            <a:prstGeom prst="ellipse">
              <a:avLst/>
            </a:prstGeom>
            <a:gradFill flip="none" rotWithShape="1">
              <a:gsLst>
                <a:gs pos="0">
                  <a:schemeClr val="accent5">
                    <a:alpha val="8000"/>
                  </a:schemeClr>
                </a:gs>
                <a:gs pos="72000">
                  <a:schemeClr val="accent5">
                    <a:alpha val="0"/>
                  </a:schemeClr>
                </a:gs>
                <a:gs pos="36000">
                  <a:schemeClr val="accent5">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8609012" y="5867400"/>
              <a:ext cx="990600" cy="990600"/>
            </a:xfrm>
            <a:prstGeom prst="ellipse">
              <a:avLst/>
            </a:prstGeom>
            <a:gradFill flip="none" rotWithShape="1">
              <a:gsLst>
                <a:gs pos="0">
                  <a:schemeClr val="accent5">
                    <a:alpha val="14000"/>
                  </a:schemeClr>
                </a:gs>
                <a:gs pos="66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7999412" y="8464"/>
              <a:ext cx="1600200" cy="1600200"/>
            </a:xfrm>
            <a:prstGeom prst="ellipse">
              <a:avLst/>
            </a:prstGeom>
            <a:gradFill flip="none" rotWithShape="1">
              <a:gsLst>
                <a:gs pos="0">
                  <a:schemeClr val="accent5">
                    <a:alpha val="14000"/>
                  </a:schemeClr>
                </a:gs>
                <a:gs pos="73000">
                  <a:schemeClr val="accent5">
                    <a:alpha val="0"/>
                  </a:schemeClr>
                </a:gs>
                <a:gs pos="36000">
                  <a:schemeClr val="accent5">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Freeform 5"/>
            <p:cNvSpPr/>
            <p:nvPr/>
          </p:nvSpPr>
          <p:spPr bwMode="gray">
            <a:xfrm rot="21010068">
              <a:off x="8490951" y="1797517"/>
              <a:ext cx="3299407" cy="440924"/>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9" name="Freeform 5"/>
            <p:cNvSpPr/>
            <p:nvPr/>
          </p:nvSpPr>
          <p:spPr bwMode="gray">
            <a:xfrm>
              <a:off x="459506" y="1866405"/>
              <a:ext cx="11277600" cy="4533900"/>
            </a:xfrm>
            <a:custGeom>
              <a:avLst/>
              <a:gdLst/>
              <a:ahLst/>
              <a:cxnLst/>
              <a:rect l="0" t="0" r="r" b="b"/>
              <a:pathLst>
                <a:path w="7104" h="2856">
                  <a:moveTo>
                    <a:pt x="0" y="0"/>
                  </a:moveTo>
                  <a:lnTo>
                    <a:pt x="0" y="2856"/>
                  </a:lnTo>
                  <a:lnTo>
                    <a:pt x="7104" y="2856"/>
                  </a:lnTo>
                  <a:lnTo>
                    <a:pt x="7104" y="1"/>
                  </a:lnTo>
                  <a:lnTo>
                    <a:pt x="7104" y="1"/>
                  </a:lnTo>
                  <a:lnTo>
                    <a:pt x="6943" y="26"/>
                  </a:lnTo>
                  <a:lnTo>
                    <a:pt x="6782" y="50"/>
                  </a:lnTo>
                  <a:lnTo>
                    <a:pt x="6621" y="73"/>
                  </a:lnTo>
                  <a:lnTo>
                    <a:pt x="6459" y="93"/>
                  </a:lnTo>
                  <a:lnTo>
                    <a:pt x="6298" y="113"/>
                  </a:lnTo>
                  <a:lnTo>
                    <a:pt x="6136" y="132"/>
                  </a:lnTo>
                  <a:lnTo>
                    <a:pt x="5976" y="148"/>
                  </a:lnTo>
                  <a:lnTo>
                    <a:pt x="5814" y="163"/>
                  </a:lnTo>
                  <a:lnTo>
                    <a:pt x="5653" y="177"/>
                  </a:lnTo>
                  <a:lnTo>
                    <a:pt x="5494" y="189"/>
                  </a:lnTo>
                  <a:lnTo>
                    <a:pt x="5334" y="201"/>
                  </a:lnTo>
                  <a:lnTo>
                    <a:pt x="5175" y="211"/>
                  </a:lnTo>
                  <a:lnTo>
                    <a:pt x="5017" y="219"/>
                  </a:lnTo>
                  <a:lnTo>
                    <a:pt x="4859" y="227"/>
                  </a:lnTo>
                  <a:lnTo>
                    <a:pt x="4703" y="234"/>
                  </a:lnTo>
                  <a:lnTo>
                    <a:pt x="4548" y="239"/>
                  </a:lnTo>
                  <a:lnTo>
                    <a:pt x="4393" y="243"/>
                  </a:lnTo>
                  <a:lnTo>
                    <a:pt x="4240" y="247"/>
                  </a:lnTo>
                  <a:lnTo>
                    <a:pt x="4088" y="249"/>
                  </a:lnTo>
                  <a:lnTo>
                    <a:pt x="3937" y="251"/>
                  </a:lnTo>
                  <a:lnTo>
                    <a:pt x="3788" y="252"/>
                  </a:lnTo>
                  <a:lnTo>
                    <a:pt x="3640" y="251"/>
                  </a:lnTo>
                  <a:lnTo>
                    <a:pt x="3494" y="251"/>
                  </a:lnTo>
                  <a:lnTo>
                    <a:pt x="3349" y="249"/>
                  </a:lnTo>
                  <a:lnTo>
                    <a:pt x="3207" y="246"/>
                  </a:lnTo>
                  <a:lnTo>
                    <a:pt x="3066" y="243"/>
                  </a:lnTo>
                  <a:lnTo>
                    <a:pt x="2928" y="240"/>
                  </a:lnTo>
                  <a:lnTo>
                    <a:pt x="2791" y="235"/>
                  </a:lnTo>
                  <a:lnTo>
                    <a:pt x="2656" y="230"/>
                  </a:lnTo>
                  <a:lnTo>
                    <a:pt x="2524" y="225"/>
                  </a:lnTo>
                  <a:lnTo>
                    <a:pt x="2266" y="212"/>
                  </a:lnTo>
                  <a:lnTo>
                    <a:pt x="2019" y="198"/>
                  </a:lnTo>
                  <a:lnTo>
                    <a:pt x="1782" y="183"/>
                  </a:lnTo>
                  <a:lnTo>
                    <a:pt x="1557" y="167"/>
                  </a:lnTo>
                  <a:lnTo>
                    <a:pt x="1343" y="150"/>
                  </a:lnTo>
                  <a:lnTo>
                    <a:pt x="1144" y="132"/>
                  </a:lnTo>
                  <a:lnTo>
                    <a:pt x="957" y="114"/>
                  </a:lnTo>
                  <a:lnTo>
                    <a:pt x="785" y="96"/>
                  </a:lnTo>
                  <a:lnTo>
                    <a:pt x="627" y="79"/>
                  </a:lnTo>
                  <a:lnTo>
                    <a:pt x="487" y="63"/>
                  </a:lnTo>
                  <a:lnTo>
                    <a:pt x="361" y="48"/>
                  </a:lnTo>
                  <a:lnTo>
                    <a:pt x="254" y="35"/>
                  </a:lnTo>
                  <a:lnTo>
                    <a:pt x="165" y="23"/>
                  </a:lnTo>
                  <a:lnTo>
                    <a:pt x="42" y="6"/>
                  </a:lnTo>
                  <a:lnTo>
                    <a:pt x="0" y="0"/>
                  </a:lnTo>
                  <a:lnTo>
                    <a:pt x="0" y="0"/>
                  </a:lnTo>
                  <a:close/>
                </a:path>
              </a:pathLst>
            </a:custGeom>
            <a:solidFill>
              <a:schemeClr val="bg1"/>
            </a:solidFill>
            <a:ln>
              <a:noFill/>
            </a:ln>
          </p:spPr>
        </p:sp>
        <p:sp>
          <p:nvSpPr>
            <p:cNvPr id="14" name="Freeform 5"/>
            <p:cNvSpPr>
              <a:spLocks noEditPoints="1"/>
            </p:cNvSpPr>
            <p:nvPr/>
          </p:nvSpPr>
          <p:spPr bwMode="gray">
            <a:xfrm>
              <a:off x="0" y="1587"/>
              <a:ext cx="12192000" cy="6856413"/>
            </a:xfrm>
            <a:custGeom>
              <a:avLst/>
              <a:gdLst/>
              <a:ahLst/>
              <a:cxnLst/>
              <a:rect l="0" t="0" r="r" b="b"/>
              <a:pathLst>
                <a:path w="15356" h="8638">
                  <a:moveTo>
                    <a:pt x="0" y="0"/>
                  </a:moveTo>
                  <a:lnTo>
                    <a:pt x="0" y="8638"/>
                  </a:lnTo>
                  <a:lnTo>
                    <a:pt x="15356" y="8638"/>
                  </a:lnTo>
                  <a:lnTo>
                    <a:pt x="15356" y="0"/>
                  </a:lnTo>
                  <a:lnTo>
                    <a:pt x="0" y="0"/>
                  </a:lnTo>
                  <a:close/>
                  <a:moveTo>
                    <a:pt x="14748" y="8038"/>
                  </a:moveTo>
                  <a:lnTo>
                    <a:pt x="600" y="8038"/>
                  </a:lnTo>
                  <a:lnTo>
                    <a:pt x="600" y="592"/>
                  </a:lnTo>
                  <a:lnTo>
                    <a:pt x="14748" y="592"/>
                  </a:lnTo>
                  <a:lnTo>
                    <a:pt x="14748" y="8038"/>
                  </a:lnTo>
                  <a:close/>
                </a:path>
              </a:pathLst>
            </a:custGeom>
            <a:solidFill>
              <a:schemeClr val="bg1"/>
            </a:solidFill>
            <a:ln>
              <a:noFill/>
            </a:ln>
          </p:spPr>
        </p:sp>
      </p:grpSp>
      <p:sp>
        <p:nvSpPr>
          <p:cNvPr id="2" name="Title Placeholder 1"/>
          <p:cNvSpPr>
            <a:spLocks noGrp="1"/>
          </p:cNvSpPr>
          <p:nvPr>
            <p:ph type="title"/>
          </p:nvPr>
        </p:nvSpPr>
        <p:spPr bwMode="gray">
          <a:xfrm>
            <a:off x="1154954" y="973668"/>
            <a:ext cx="8761413" cy="706964"/>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1154954" y="2603500"/>
            <a:ext cx="8761413" cy="34163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653104" y="6391838"/>
            <a:ext cx="990599" cy="304799"/>
          </a:xfrm>
          <a:prstGeom prst="rect">
            <a:avLst/>
          </a:prstGeom>
        </p:spPr>
        <p:txBody>
          <a:bodyPr vert="horz" lIns="91440" tIns="45720" rIns="91440" bIns="45720" rtlCol="0" anchor="ctr"/>
          <a:lstStyle>
            <a:lvl1pPr algn="r">
              <a:defRPr sz="1000" b="1" i="0">
                <a:solidFill>
                  <a:schemeClr val="accent1"/>
                </a:solidFill>
              </a:defRPr>
            </a:lvl1pPr>
          </a:lstStyle>
          <a:p>
            <a:fld id="{104200DC-4254-444D-84C9-9C2660D49325}" type="datetimeFigureOut">
              <a:rPr lang="en-IN" smtClean="0"/>
              <a:t>24-10-2021</a:t>
            </a:fld>
            <a:endParaRPr lang="en-IN"/>
          </a:p>
        </p:txBody>
      </p:sp>
      <p:sp>
        <p:nvSpPr>
          <p:cNvPr id="5" name="Footer Placeholder 4"/>
          <p:cNvSpPr>
            <a:spLocks noGrp="1"/>
          </p:cNvSpPr>
          <p:nvPr>
            <p:ph type="ftr" sz="quarter" idx="3"/>
          </p:nvPr>
        </p:nvSpPr>
        <p:spPr>
          <a:xfrm>
            <a:off x="561110" y="6391838"/>
            <a:ext cx="3859795" cy="304801"/>
          </a:xfrm>
          <a:prstGeom prst="rect">
            <a:avLst/>
          </a:prstGeom>
        </p:spPr>
        <p:txBody>
          <a:bodyPr vert="horz" lIns="91440" tIns="45720" rIns="91440" bIns="45720" rtlCol="0" anchor="ctr"/>
          <a:lstStyle>
            <a:lvl1pPr algn="l">
              <a:defRPr sz="1000" b="1" i="0">
                <a:solidFill>
                  <a:schemeClr val="accent1"/>
                </a:solidFill>
              </a:defRPr>
            </a:lvl1pPr>
          </a:lstStyle>
          <a:p>
            <a:endParaRPr lang="en-IN"/>
          </a:p>
        </p:txBody>
      </p:sp>
      <p:sp>
        <p:nvSpPr>
          <p:cNvPr id="21" name="Rectangle 20"/>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bg1"/>
                </a:solidFill>
              </a:defRPr>
            </a:lvl1pPr>
          </a:lstStyle>
          <a:p>
            <a:fld id="{780503DC-B9AB-4B08-89BB-311D859C57FB}" type="slidenum">
              <a:rPr lang="en-IN" smtClean="0"/>
              <a:t>‹#›</a:t>
            </a:fld>
            <a:endParaRPr lang="en-IN"/>
          </a:p>
        </p:txBody>
      </p:sp>
    </p:spTree>
    <p:extLst>
      <p:ext uri="{BB962C8B-B14F-4D97-AF65-F5344CB8AC3E}">
        <p14:creationId xmlns:p14="http://schemas.microsoft.com/office/powerpoint/2010/main" val="364606861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l" defTabSz="457200" rtl="0" eaLnBrk="1" latinLnBrk="0" hangingPunct="1">
        <a:spcBef>
          <a:spcPct val="0"/>
        </a:spcBef>
        <a:buNone/>
        <a:defRPr sz="36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hyperlink" Target="http://127.0.0.1:5000/"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784DA4-0EC5-4D1E-9D20-669155A3D04E}"/>
              </a:ext>
            </a:extLst>
          </p:cNvPr>
          <p:cNvSpPr>
            <a:spLocks noGrp="1"/>
          </p:cNvSpPr>
          <p:nvPr>
            <p:ph type="ctrTitle"/>
          </p:nvPr>
        </p:nvSpPr>
        <p:spPr>
          <a:xfrm>
            <a:off x="1154955" y="839104"/>
            <a:ext cx="7056890" cy="2677648"/>
          </a:xfrm>
        </p:spPr>
        <p:txBody>
          <a:bodyPr/>
          <a:lstStyle/>
          <a:p>
            <a:r>
              <a:rPr lang="en-US" dirty="0"/>
              <a:t>A Chrome Extension that converts image with text</a:t>
            </a:r>
            <a:endParaRPr lang="en-IN" dirty="0"/>
          </a:p>
        </p:txBody>
      </p:sp>
      <p:sp>
        <p:nvSpPr>
          <p:cNvPr id="3" name="Subtitle 2">
            <a:extLst>
              <a:ext uri="{FF2B5EF4-FFF2-40B4-BE49-F238E27FC236}">
                <a16:creationId xmlns:a16="http://schemas.microsoft.com/office/drawing/2014/main" id="{DD7BD382-8BC1-48B8-8273-F2EFF3B39419}"/>
              </a:ext>
            </a:extLst>
          </p:cNvPr>
          <p:cNvSpPr>
            <a:spLocks noGrp="1"/>
          </p:cNvSpPr>
          <p:nvPr>
            <p:ph type="subTitle" idx="1"/>
          </p:nvPr>
        </p:nvSpPr>
        <p:spPr/>
        <p:txBody>
          <a:bodyPr/>
          <a:lstStyle/>
          <a:p>
            <a:r>
              <a:rPr lang="en-US" dirty="0"/>
              <a:t>Presentation by : VINIT Mehra (ra1911026010065)</a:t>
            </a:r>
          </a:p>
          <a:p>
            <a:r>
              <a:rPr lang="en-US" dirty="0"/>
              <a:t>Seminar project</a:t>
            </a:r>
            <a:endParaRPr lang="en-IN" dirty="0"/>
          </a:p>
        </p:txBody>
      </p:sp>
    </p:spTree>
    <p:extLst>
      <p:ext uri="{BB962C8B-B14F-4D97-AF65-F5344CB8AC3E}">
        <p14:creationId xmlns:p14="http://schemas.microsoft.com/office/powerpoint/2010/main" val="42212047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2782813"/>
          </a:xfrm>
          <a:prstGeom prst="rect">
            <a:avLst/>
          </a:prstGeom>
          <a:noFill/>
        </p:spPr>
        <p:txBody>
          <a:bodyPr wrap="square" rtlCol="0">
            <a:spAutoFit/>
          </a:bodyPr>
          <a:lstStyle/>
          <a:p>
            <a:pPr>
              <a:lnSpc>
                <a:spcPct val="107000"/>
              </a:lnSpc>
              <a:spcAft>
                <a:spcPts val="800"/>
              </a:spcAft>
            </a:pPr>
            <a:r>
              <a:rPr lang="en-IN" sz="3200" b="1" i="0" dirty="0">
                <a:solidFill>
                  <a:srgbClr val="FFFFFF"/>
                </a:solidFill>
                <a:effectLst/>
                <a:latin typeface="Source Sans Pro" panose="020B0604020202020204" pitchFamily="34" charset="0"/>
              </a:rPr>
              <a:t>pytesseract</a:t>
            </a:r>
            <a:endParaRPr lang="en-IN"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After getting the image in base64 data </a:t>
            </a:r>
            <a:r>
              <a:rPr lang="en-US"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url</a:t>
            </a: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format we convert into image format and then pass it through pytesseract and return the processed text into our </a:t>
            </a:r>
            <a:r>
              <a:rPr lang="en-US"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javascript</a:t>
            </a: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and then download the text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as download.txt.</a:t>
            </a:r>
            <a:endPar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22B834AD-A48D-4D51-A07D-27BED9B2F55C}"/>
              </a:ext>
            </a:extLst>
          </p:cNvPr>
          <p:cNvPicPr>
            <a:picLocks noChangeAspect="1"/>
          </p:cNvPicPr>
          <p:nvPr/>
        </p:nvPicPr>
        <p:blipFill>
          <a:blip r:embed="rId2"/>
          <a:stretch>
            <a:fillRect/>
          </a:stretch>
        </p:blipFill>
        <p:spPr>
          <a:xfrm>
            <a:off x="6096000" y="554238"/>
            <a:ext cx="5205274" cy="5749524"/>
          </a:xfrm>
          <a:prstGeom prst="rect">
            <a:avLst/>
          </a:prstGeom>
        </p:spPr>
      </p:pic>
      <p:pic>
        <p:nvPicPr>
          <p:cNvPr id="7" name="Picture 6">
            <a:extLst>
              <a:ext uri="{FF2B5EF4-FFF2-40B4-BE49-F238E27FC236}">
                <a16:creationId xmlns:a16="http://schemas.microsoft.com/office/drawing/2014/main" id="{B0123259-4DCF-4CB1-8C11-FDC492FECE76}"/>
              </a:ext>
            </a:extLst>
          </p:cNvPr>
          <p:cNvPicPr>
            <a:picLocks noChangeAspect="1"/>
          </p:cNvPicPr>
          <p:nvPr/>
        </p:nvPicPr>
        <p:blipFill>
          <a:blip r:embed="rId3"/>
          <a:stretch>
            <a:fillRect/>
          </a:stretch>
        </p:blipFill>
        <p:spPr>
          <a:xfrm>
            <a:off x="1660786" y="3998390"/>
            <a:ext cx="3553321" cy="2305372"/>
          </a:xfrm>
          <a:prstGeom prst="rect">
            <a:avLst/>
          </a:prstGeom>
        </p:spPr>
      </p:pic>
    </p:spTree>
    <p:extLst>
      <p:ext uri="{BB962C8B-B14F-4D97-AF65-F5344CB8AC3E}">
        <p14:creationId xmlns:p14="http://schemas.microsoft.com/office/powerpoint/2010/main" val="256947240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7325-D022-4AF0-98AB-791BBAABB166}"/>
              </a:ext>
            </a:extLst>
          </p:cNvPr>
          <p:cNvSpPr>
            <a:spLocks noGrp="1"/>
          </p:cNvSpPr>
          <p:nvPr>
            <p:ph type="title"/>
          </p:nvPr>
        </p:nvSpPr>
        <p:spPr/>
        <p:txBody>
          <a:bodyPr/>
          <a:lstStyle/>
          <a:p>
            <a:r>
              <a:rPr lang="en-US" dirty="0"/>
              <a:t>D</a:t>
            </a:r>
            <a:r>
              <a:rPr lang="en-IN" dirty="0"/>
              <a:t>EMO:</a:t>
            </a:r>
          </a:p>
        </p:txBody>
      </p:sp>
      <p:sp>
        <p:nvSpPr>
          <p:cNvPr id="4" name="Content Placeholder 3">
            <a:extLst>
              <a:ext uri="{FF2B5EF4-FFF2-40B4-BE49-F238E27FC236}">
                <a16:creationId xmlns:a16="http://schemas.microsoft.com/office/drawing/2014/main" id="{536A8D50-1ABC-44ED-8F1B-FD79535184A5}"/>
              </a:ext>
            </a:extLst>
          </p:cNvPr>
          <p:cNvSpPr>
            <a:spLocks noGrp="1"/>
          </p:cNvSpPr>
          <p:nvPr>
            <p:ph idx="1"/>
          </p:nvPr>
        </p:nvSpPr>
        <p:spPr/>
        <p:txBody>
          <a:bodyPr/>
          <a:lstStyle/>
          <a:p>
            <a:pPr marL="0" indent="0">
              <a:buNone/>
            </a:pPr>
            <a:r>
              <a:rPr lang="en-US" dirty="0">
                <a:solidFill>
                  <a:srgbClr val="FF0000"/>
                </a:solidFill>
              </a:rPr>
              <a:t>(!!!Before using the final convert button python flask file is needed to be running in background via local server </a:t>
            </a:r>
            <a:r>
              <a:rPr lang="en-US" dirty="0">
                <a:solidFill>
                  <a:srgbClr val="FF0000"/>
                </a:solidFill>
                <a:hlinkClick r:id="rId2">
                  <a:extLst>
                    <a:ext uri="{A12FA001-AC4F-418D-AE19-62706E023703}">
                      <ahyp:hlinkClr xmlns:ahyp="http://schemas.microsoft.com/office/drawing/2018/hyperlinkcolor" val="tx"/>
                    </a:ext>
                  </a:extLst>
                </a:hlinkClick>
              </a:rPr>
              <a:t>http://127.0.0.1:5000/</a:t>
            </a:r>
            <a:r>
              <a:rPr lang="en-US" dirty="0">
                <a:solidFill>
                  <a:srgbClr val="FF0000"/>
                </a:solidFill>
              </a:rPr>
              <a:t> else python flask will not run and pytesseract will not convert image to text)</a:t>
            </a:r>
          </a:p>
          <a:p>
            <a:pPr marL="0" indent="0">
              <a:buNone/>
            </a:pPr>
            <a:endParaRPr lang="en-IN" dirty="0"/>
          </a:p>
        </p:txBody>
      </p:sp>
      <p:pic>
        <p:nvPicPr>
          <p:cNvPr id="7" name="Picture 6">
            <a:extLst>
              <a:ext uri="{FF2B5EF4-FFF2-40B4-BE49-F238E27FC236}">
                <a16:creationId xmlns:a16="http://schemas.microsoft.com/office/drawing/2014/main" id="{2FD116A0-8B5D-4E6A-8E8D-FFA281206FEC}"/>
              </a:ext>
            </a:extLst>
          </p:cNvPr>
          <p:cNvPicPr>
            <a:picLocks noChangeAspect="1"/>
          </p:cNvPicPr>
          <p:nvPr/>
        </p:nvPicPr>
        <p:blipFill>
          <a:blip r:embed="rId3"/>
          <a:stretch>
            <a:fillRect/>
          </a:stretch>
        </p:blipFill>
        <p:spPr>
          <a:xfrm>
            <a:off x="1719146" y="3790639"/>
            <a:ext cx="7697274" cy="2229161"/>
          </a:xfrm>
          <a:prstGeom prst="rect">
            <a:avLst/>
          </a:prstGeom>
        </p:spPr>
      </p:pic>
    </p:spTree>
    <p:extLst>
      <p:ext uri="{BB962C8B-B14F-4D97-AF65-F5344CB8AC3E}">
        <p14:creationId xmlns:p14="http://schemas.microsoft.com/office/powerpoint/2010/main" val="30728488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7325-D022-4AF0-98AB-791BBAABB166}"/>
              </a:ext>
            </a:extLst>
          </p:cNvPr>
          <p:cNvSpPr>
            <a:spLocks noGrp="1"/>
          </p:cNvSpPr>
          <p:nvPr>
            <p:ph type="title"/>
          </p:nvPr>
        </p:nvSpPr>
        <p:spPr/>
        <p:txBody>
          <a:bodyPr/>
          <a:lstStyle/>
          <a:p>
            <a:r>
              <a:rPr lang="en-US" dirty="0"/>
              <a:t>D</a:t>
            </a:r>
            <a:r>
              <a:rPr lang="en-IN" dirty="0"/>
              <a:t>EMO:</a:t>
            </a:r>
          </a:p>
        </p:txBody>
      </p:sp>
      <p:sp>
        <p:nvSpPr>
          <p:cNvPr id="4" name="Content Placeholder 3">
            <a:extLst>
              <a:ext uri="{FF2B5EF4-FFF2-40B4-BE49-F238E27FC236}">
                <a16:creationId xmlns:a16="http://schemas.microsoft.com/office/drawing/2014/main" id="{536A8D50-1ABC-44ED-8F1B-FD79535184A5}"/>
              </a:ext>
            </a:extLst>
          </p:cNvPr>
          <p:cNvSpPr>
            <a:spLocks noGrp="1"/>
          </p:cNvSpPr>
          <p:nvPr>
            <p:ph idx="1"/>
          </p:nvPr>
        </p:nvSpPr>
        <p:spPr>
          <a:xfrm>
            <a:off x="1154954" y="2603500"/>
            <a:ext cx="3648584" cy="3416300"/>
          </a:xfrm>
        </p:spPr>
        <p:txBody>
          <a:bodyPr>
            <a:normAutofit fontScale="92500" lnSpcReduction="10000"/>
          </a:bodyPr>
          <a:lstStyle/>
          <a:p>
            <a:pPr marL="0" indent="0">
              <a:buNone/>
            </a:pPr>
            <a:r>
              <a:rPr lang="en-US" b="1" i="1" u="sng" dirty="0">
                <a:solidFill>
                  <a:srgbClr val="FF0000"/>
                </a:solidFill>
              </a:rPr>
              <a:t>How to use:</a:t>
            </a:r>
          </a:p>
          <a:p>
            <a:r>
              <a:rPr lang="en-US" b="1" dirty="0">
                <a:solidFill>
                  <a:schemeClr val="tx1"/>
                </a:solidFill>
              </a:rPr>
              <a:t>Step1:</a:t>
            </a:r>
            <a:r>
              <a:rPr lang="en-US" dirty="0">
                <a:solidFill>
                  <a:schemeClr val="tx1"/>
                </a:solidFill>
              </a:rPr>
              <a:t> Go to desired website and click on the extension logo.</a:t>
            </a:r>
          </a:p>
          <a:p>
            <a:pPr marL="0" indent="0">
              <a:buNone/>
            </a:pPr>
            <a:endParaRPr lang="en-US" dirty="0">
              <a:solidFill>
                <a:schemeClr val="tx1"/>
              </a:solidFill>
            </a:endParaRPr>
          </a:p>
          <a:p>
            <a:pPr marL="0" indent="0">
              <a:buNone/>
            </a:pPr>
            <a:endParaRPr lang="en-US" dirty="0">
              <a:solidFill>
                <a:schemeClr val="tx1"/>
              </a:solidFill>
            </a:endParaRPr>
          </a:p>
          <a:p>
            <a:pPr marL="0" indent="0">
              <a:buNone/>
            </a:pPr>
            <a:endParaRPr lang="en-IN" dirty="0"/>
          </a:p>
          <a:p>
            <a:pPr marL="0" indent="0">
              <a:buNone/>
            </a:pPr>
            <a:r>
              <a:rPr lang="en-IN" dirty="0"/>
              <a:t>It will result in taking the screenshot of current tab where you are and open it in a new tab.</a:t>
            </a:r>
          </a:p>
        </p:txBody>
      </p:sp>
      <p:pic>
        <p:nvPicPr>
          <p:cNvPr id="5" name="Picture 4">
            <a:extLst>
              <a:ext uri="{FF2B5EF4-FFF2-40B4-BE49-F238E27FC236}">
                <a16:creationId xmlns:a16="http://schemas.microsoft.com/office/drawing/2014/main" id="{649206C9-724E-41AA-9183-F4A6858B8ABF}"/>
              </a:ext>
            </a:extLst>
          </p:cNvPr>
          <p:cNvPicPr>
            <a:picLocks noChangeAspect="1"/>
          </p:cNvPicPr>
          <p:nvPr/>
        </p:nvPicPr>
        <p:blipFill>
          <a:blip r:embed="rId2"/>
          <a:stretch>
            <a:fillRect/>
          </a:stretch>
        </p:blipFill>
        <p:spPr>
          <a:xfrm>
            <a:off x="1154954" y="3854386"/>
            <a:ext cx="3648584" cy="914528"/>
          </a:xfrm>
          <a:prstGeom prst="rect">
            <a:avLst/>
          </a:prstGeom>
        </p:spPr>
      </p:pic>
      <p:pic>
        <p:nvPicPr>
          <p:cNvPr id="8" name="Picture 7">
            <a:extLst>
              <a:ext uri="{FF2B5EF4-FFF2-40B4-BE49-F238E27FC236}">
                <a16:creationId xmlns:a16="http://schemas.microsoft.com/office/drawing/2014/main" id="{4D8DEA1E-0F2B-4DF0-91BF-FB84B0538285}"/>
              </a:ext>
            </a:extLst>
          </p:cNvPr>
          <p:cNvPicPr>
            <a:picLocks noChangeAspect="1"/>
          </p:cNvPicPr>
          <p:nvPr/>
        </p:nvPicPr>
        <p:blipFill>
          <a:blip r:embed="rId3"/>
          <a:stretch>
            <a:fillRect/>
          </a:stretch>
        </p:blipFill>
        <p:spPr>
          <a:xfrm>
            <a:off x="4944863" y="2298443"/>
            <a:ext cx="7158068" cy="4026414"/>
          </a:xfrm>
          <a:prstGeom prst="rect">
            <a:avLst/>
          </a:prstGeom>
        </p:spPr>
      </p:pic>
    </p:spTree>
    <p:extLst>
      <p:ext uri="{BB962C8B-B14F-4D97-AF65-F5344CB8AC3E}">
        <p14:creationId xmlns:p14="http://schemas.microsoft.com/office/powerpoint/2010/main" val="9480125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7325-D022-4AF0-98AB-791BBAABB166}"/>
              </a:ext>
            </a:extLst>
          </p:cNvPr>
          <p:cNvSpPr>
            <a:spLocks noGrp="1"/>
          </p:cNvSpPr>
          <p:nvPr>
            <p:ph type="title"/>
          </p:nvPr>
        </p:nvSpPr>
        <p:spPr/>
        <p:txBody>
          <a:bodyPr/>
          <a:lstStyle/>
          <a:p>
            <a:r>
              <a:rPr lang="en-US" dirty="0"/>
              <a:t>D</a:t>
            </a:r>
            <a:r>
              <a:rPr lang="en-IN" dirty="0"/>
              <a:t>EMO:</a:t>
            </a:r>
          </a:p>
        </p:txBody>
      </p:sp>
      <p:sp>
        <p:nvSpPr>
          <p:cNvPr id="4" name="Content Placeholder 3">
            <a:extLst>
              <a:ext uri="{FF2B5EF4-FFF2-40B4-BE49-F238E27FC236}">
                <a16:creationId xmlns:a16="http://schemas.microsoft.com/office/drawing/2014/main" id="{536A8D50-1ABC-44ED-8F1B-FD79535184A5}"/>
              </a:ext>
            </a:extLst>
          </p:cNvPr>
          <p:cNvSpPr>
            <a:spLocks noGrp="1"/>
          </p:cNvSpPr>
          <p:nvPr>
            <p:ph idx="1"/>
          </p:nvPr>
        </p:nvSpPr>
        <p:spPr>
          <a:xfrm>
            <a:off x="521533" y="2603500"/>
            <a:ext cx="5014127" cy="3416300"/>
          </a:xfrm>
        </p:spPr>
        <p:txBody>
          <a:bodyPr>
            <a:normAutofit/>
          </a:bodyPr>
          <a:lstStyle/>
          <a:p>
            <a:r>
              <a:rPr lang="en-US" b="1" dirty="0">
                <a:solidFill>
                  <a:schemeClr val="tx1"/>
                </a:solidFill>
              </a:rPr>
              <a:t>Step2:</a:t>
            </a:r>
            <a:r>
              <a:rPr lang="en-US" dirty="0">
                <a:solidFill>
                  <a:schemeClr val="tx1"/>
                </a:solidFill>
              </a:rPr>
              <a:t> Selecting the crop area and then pressing the crop button it will replace the temporary image with your cropped image. The darker area shown in the image is your selected crop area.</a:t>
            </a:r>
          </a:p>
        </p:txBody>
      </p:sp>
      <p:pic>
        <p:nvPicPr>
          <p:cNvPr id="6" name="Picture 5">
            <a:extLst>
              <a:ext uri="{FF2B5EF4-FFF2-40B4-BE49-F238E27FC236}">
                <a16:creationId xmlns:a16="http://schemas.microsoft.com/office/drawing/2014/main" id="{33DE6A44-DF4F-4FAA-9B72-0EAD9C67BEB8}"/>
              </a:ext>
            </a:extLst>
          </p:cNvPr>
          <p:cNvPicPr>
            <a:picLocks noChangeAspect="1"/>
          </p:cNvPicPr>
          <p:nvPr/>
        </p:nvPicPr>
        <p:blipFill>
          <a:blip r:embed="rId2"/>
          <a:stretch>
            <a:fillRect/>
          </a:stretch>
        </p:blipFill>
        <p:spPr>
          <a:xfrm>
            <a:off x="5535660" y="2603500"/>
            <a:ext cx="6277851" cy="3982006"/>
          </a:xfrm>
          <a:prstGeom prst="rect">
            <a:avLst/>
          </a:prstGeom>
        </p:spPr>
      </p:pic>
      <p:pic>
        <p:nvPicPr>
          <p:cNvPr id="13" name="Picture 12">
            <a:extLst>
              <a:ext uri="{FF2B5EF4-FFF2-40B4-BE49-F238E27FC236}">
                <a16:creationId xmlns:a16="http://schemas.microsoft.com/office/drawing/2014/main" id="{DE79A068-AB45-4498-9BBE-AAFD43E8F7CA}"/>
              </a:ext>
            </a:extLst>
          </p:cNvPr>
          <p:cNvPicPr>
            <a:picLocks noChangeAspect="1"/>
          </p:cNvPicPr>
          <p:nvPr/>
        </p:nvPicPr>
        <p:blipFill>
          <a:blip r:embed="rId3"/>
          <a:stretch>
            <a:fillRect/>
          </a:stretch>
        </p:blipFill>
        <p:spPr>
          <a:xfrm>
            <a:off x="521533" y="4246240"/>
            <a:ext cx="4790305" cy="2339266"/>
          </a:xfrm>
          <a:prstGeom prst="rect">
            <a:avLst/>
          </a:prstGeom>
        </p:spPr>
      </p:pic>
    </p:spTree>
    <p:extLst>
      <p:ext uri="{BB962C8B-B14F-4D97-AF65-F5344CB8AC3E}">
        <p14:creationId xmlns:p14="http://schemas.microsoft.com/office/powerpoint/2010/main" val="2172208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7325-D022-4AF0-98AB-791BBAABB166}"/>
              </a:ext>
            </a:extLst>
          </p:cNvPr>
          <p:cNvSpPr>
            <a:spLocks noGrp="1"/>
          </p:cNvSpPr>
          <p:nvPr>
            <p:ph type="title"/>
          </p:nvPr>
        </p:nvSpPr>
        <p:spPr/>
        <p:txBody>
          <a:bodyPr/>
          <a:lstStyle/>
          <a:p>
            <a:r>
              <a:rPr lang="en-US" dirty="0"/>
              <a:t>D</a:t>
            </a:r>
            <a:r>
              <a:rPr lang="en-IN" dirty="0"/>
              <a:t>EMO:</a:t>
            </a:r>
          </a:p>
        </p:txBody>
      </p:sp>
      <p:sp>
        <p:nvSpPr>
          <p:cNvPr id="4" name="Content Placeholder 3">
            <a:extLst>
              <a:ext uri="{FF2B5EF4-FFF2-40B4-BE49-F238E27FC236}">
                <a16:creationId xmlns:a16="http://schemas.microsoft.com/office/drawing/2014/main" id="{536A8D50-1ABC-44ED-8F1B-FD79535184A5}"/>
              </a:ext>
            </a:extLst>
          </p:cNvPr>
          <p:cNvSpPr>
            <a:spLocks noGrp="1"/>
          </p:cNvSpPr>
          <p:nvPr>
            <p:ph idx="1"/>
          </p:nvPr>
        </p:nvSpPr>
        <p:spPr>
          <a:xfrm>
            <a:off x="521533" y="2603500"/>
            <a:ext cx="5014127" cy="3416300"/>
          </a:xfrm>
        </p:spPr>
        <p:txBody>
          <a:bodyPr>
            <a:normAutofit/>
          </a:bodyPr>
          <a:lstStyle/>
          <a:p>
            <a:r>
              <a:rPr lang="en-US" b="1" dirty="0">
                <a:solidFill>
                  <a:schemeClr val="tx1"/>
                </a:solidFill>
              </a:rPr>
              <a:t>Step3:</a:t>
            </a:r>
            <a:r>
              <a:rPr lang="en-US" dirty="0">
                <a:solidFill>
                  <a:schemeClr val="tx1"/>
                </a:solidFill>
              </a:rPr>
              <a:t> Select the suitable threshold value by inputting manually. To check the preview press threshold button.</a:t>
            </a:r>
          </a:p>
          <a:p>
            <a:pPr marL="0" indent="0">
              <a:buNone/>
            </a:pPr>
            <a:r>
              <a:rPr lang="en-US" dirty="0">
                <a:solidFill>
                  <a:schemeClr val="tx1"/>
                </a:solidFill>
              </a:rPr>
              <a:t>(Here the image is converted to grayscale before thresholding)</a:t>
            </a:r>
          </a:p>
        </p:txBody>
      </p:sp>
      <p:pic>
        <p:nvPicPr>
          <p:cNvPr id="5" name="Picture 4">
            <a:extLst>
              <a:ext uri="{FF2B5EF4-FFF2-40B4-BE49-F238E27FC236}">
                <a16:creationId xmlns:a16="http://schemas.microsoft.com/office/drawing/2014/main" id="{733059A5-3417-4607-80AB-EAB84A39D01C}"/>
              </a:ext>
            </a:extLst>
          </p:cNvPr>
          <p:cNvPicPr>
            <a:picLocks noChangeAspect="1"/>
          </p:cNvPicPr>
          <p:nvPr/>
        </p:nvPicPr>
        <p:blipFill>
          <a:blip r:embed="rId2"/>
          <a:stretch>
            <a:fillRect/>
          </a:stretch>
        </p:blipFill>
        <p:spPr>
          <a:xfrm>
            <a:off x="1113804" y="4409850"/>
            <a:ext cx="3829584" cy="1609950"/>
          </a:xfrm>
          <a:prstGeom prst="rect">
            <a:avLst/>
          </a:prstGeom>
        </p:spPr>
      </p:pic>
      <p:pic>
        <p:nvPicPr>
          <p:cNvPr id="8" name="Picture 7">
            <a:extLst>
              <a:ext uri="{FF2B5EF4-FFF2-40B4-BE49-F238E27FC236}">
                <a16:creationId xmlns:a16="http://schemas.microsoft.com/office/drawing/2014/main" id="{BD982F0B-D801-42E8-B4B5-58DE26DF9FE8}"/>
              </a:ext>
            </a:extLst>
          </p:cNvPr>
          <p:cNvPicPr>
            <a:picLocks noChangeAspect="1"/>
          </p:cNvPicPr>
          <p:nvPr/>
        </p:nvPicPr>
        <p:blipFill>
          <a:blip r:embed="rId3"/>
          <a:stretch>
            <a:fillRect/>
          </a:stretch>
        </p:blipFill>
        <p:spPr>
          <a:xfrm>
            <a:off x="6096000" y="2961848"/>
            <a:ext cx="5792008" cy="2896004"/>
          </a:xfrm>
          <a:prstGeom prst="rect">
            <a:avLst/>
          </a:prstGeom>
        </p:spPr>
      </p:pic>
    </p:spTree>
    <p:extLst>
      <p:ext uri="{BB962C8B-B14F-4D97-AF65-F5344CB8AC3E}">
        <p14:creationId xmlns:p14="http://schemas.microsoft.com/office/powerpoint/2010/main" val="3985542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27325-D022-4AF0-98AB-791BBAABB166}"/>
              </a:ext>
            </a:extLst>
          </p:cNvPr>
          <p:cNvSpPr>
            <a:spLocks noGrp="1"/>
          </p:cNvSpPr>
          <p:nvPr>
            <p:ph type="title"/>
          </p:nvPr>
        </p:nvSpPr>
        <p:spPr/>
        <p:txBody>
          <a:bodyPr/>
          <a:lstStyle/>
          <a:p>
            <a:r>
              <a:rPr lang="en-US" dirty="0"/>
              <a:t>D</a:t>
            </a:r>
            <a:r>
              <a:rPr lang="en-IN" dirty="0"/>
              <a:t>EMO:</a:t>
            </a:r>
          </a:p>
        </p:txBody>
      </p:sp>
      <p:sp>
        <p:nvSpPr>
          <p:cNvPr id="4" name="Content Placeholder 3">
            <a:extLst>
              <a:ext uri="{FF2B5EF4-FFF2-40B4-BE49-F238E27FC236}">
                <a16:creationId xmlns:a16="http://schemas.microsoft.com/office/drawing/2014/main" id="{536A8D50-1ABC-44ED-8F1B-FD79535184A5}"/>
              </a:ext>
            </a:extLst>
          </p:cNvPr>
          <p:cNvSpPr>
            <a:spLocks noGrp="1"/>
          </p:cNvSpPr>
          <p:nvPr>
            <p:ph idx="1"/>
          </p:nvPr>
        </p:nvSpPr>
        <p:spPr>
          <a:xfrm>
            <a:off x="521534" y="2603500"/>
            <a:ext cx="3029534" cy="3416300"/>
          </a:xfrm>
        </p:spPr>
        <p:txBody>
          <a:bodyPr>
            <a:normAutofit/>
          </a:bodyPr>
          <a:lstStyle/>
          <a:p>
            <a:r>
              <a:rPr lang="en-US" b="1" dirty="0">
                <a:solidFill>
                  <a:schemeClr val="tx1"/>
                </a:solidFill>
              </a:rPr>
              <a:t>Step4:</a:t>
            </a:r>
            <a:r>
              <a:rPr lang="en-US" dirty="0">
                <a:solidFill>
                  <a:schemeClr val="tx1"/>
                </a:solidFill>
              </a:rPr>
              <a:t> Press the convert button to get text from image in download.txt file.</a:t>
            </a:r>
          </a:p>
          <a:p>
            <a:pPr marL="0" indent="0">
              <a:buNone/>
            </a:pPr>
            <a:endParaRPr lang="en-US" dirty="0">
              <a:solidFill>
                <a:schemeClr val="tx1"/>
              </a:solidFill>
            </a:endParaRPr>
          </a:p>
          <a:p>
            <a:pPr marL="0" indent="0">
              <a:buNone/>
            </a:pPr>
            <a:r>
              <a:rPr lang="en-US" dirty="0">
                <a:solidFill>
                  <a:srgbClr val="FF0000"/>
                </a:solidFill>
              </a:rPr>
              <a:t>(!!!Make sure python flask file is running in local server in background)</a:t>
            </a:r>
          </a:p>
        </p:txBody>
      </p:sp>
      <p:pic>
        <p:nvPicPr>
          <p:cNvPr id="6" name="Picture 5">
            <a:extLst>
              <a:ext uri="{FF2B5EF4-FFF2-40B4-BE49-F238E27FC236}">
                <a16:creationId xmlns:a16="http://schemas.microsoft.com/office/drawing/2014/main" id="{596C4285-CB5F-457E-A3A8-EA53DFC121E9}"/>
              </a:ext>
            </a:extLst>
          </p:cNvPr>
          <p:cNvPicPr>
            <a:picLocks noChangeAspect="1"/>
          </p:cNvPicPr>
          <p:nvPr/>
        </p:nvPicPr>
        <p:blipFill>
          <a:blip r:embed="rId2"/>
          <a:stretch>
            <a:fillRect/>
          </a:stretch>
        </p:blipFill>
        <p:spPr>
          <a:xfrm>
            <a:off x="4762227" y="2442962"/>
            <a:ext cx="6908240" cy="3356992"/>
          </a:xfrm>
          <a:prstGeom prst="rect">
            <a:avLst/>
          </a:prstGeom>
        </p:spPr>
      </p:pic>
    </p:spTree>
    <p:extLst>
      <p:ext uri="{BB962C8B-B14F-4D97-AF65-F5344CB8AC3E}">
        <p14:creationId xmlns:p14="http://schemas.microsoft.com/office/powerpoint/2010/main" val="13503339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D9DD747-71B3-4CDC-A1F2-FB3784BD095F}"/>
              </a:ext>
            </a:extLst>
          </p:cNvPr>
          <p:cNvSpPr>
            <a:spLocks noGrp="1"/>
          </p:cNvSpPr>
          <p:nvPr>
            <p:ph type="title"/>
          </p:nvPr>
        </p:nvSpPr>
        <p:spPr>
          <a:xfrm>
            <a:off x="1683170" y="2517743"/>
            <a:ext cx="8825660" cy="1822514"/>
          </a:xfrm>
        </p:spPr>
        <p:txBody>
          <a:bodyPr/>
          <a:lstStyle/>
          <a:p>
            <a:pPr algn="ctr"/>
            <a:r>
              <a:rPr lang="en-US" dirty="0"/>
              <a:t>THANK YOU!</a:t>
            </a:r>
            <a:endParaRPr lang="en-IN" dirty="0"/>
          </a:p>
        </p:txBody>
      </p:sp>
    </p:spTree>
    <p:extLst>
      <p:ext uri="{BB962C8B-B14F-4D97-AF65-F5344CB8AC3E}">
        <p14:creationId xmlns:p14="http://schemas.microsoft.com/office/powerpoint/2010/main" val="2980474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8C0ED8-A72B-461F-B96A-E0312434A250}"/>
              </a:ext>
            </a:extLst>
          </p:cNvPr>
          <p:cNvSpPr>
            <a:spLocks noGrp="1"/>
          </p:cNvSpPr>
          <p:nvPr>
            <p:ph type="title"/>
          </p:nvPr>
        </p:nvSpPr>
        <p:spPr/>
        <p:txBody>
          <a:bodyPr/>
          <a:lstStyle/>
          <a:p>
            <a:r>
              <a:rPr lang="en-IN" dirty="0"/>
              <a:t>Module Implementation</a:t>
            </a:r>
          </a:p>
        </p:txBody>
      </p:sp>
      <p:sp>
        <p:nvSpPr>
          <p:cNvPr id="3" name="Content Placeholder 2">
            <a:extLst>
              <a:ext uri="{FF2B5EF4-FFF2-40B4-BE49-F238E27FC236}">
                <a16:creationId xmlns:a16="http://schemas.microsoft.com/office/drawing/2014/main" id="{5DBCB69B-5398-428C-B4CF-624CB0B6D430}"/>
              </a:ext>
            </a:extLst>
          </p:cNvPr>
          <p:cNvSpPr>
            <a:spLocks noGrp="1"/>
          </p:cNvSpPr>
          <p:nvPr>
            <p:ph idx="1"/>
          </p:nvPr>
        </p:nvSpPr>
        <p:spPr>
          <a:xfrm>
            <a:off x="1154955" y="2603500"/>
            <a:ext cx="4118382" cy="3416300"/>
          </a:xfrm>
        </p:spPr>
        <p:txBody>
          <a:bodyPr>
            <a:normAutofit lnSpcReduction="10000"/>
          </a:bodyPr>
          <a:lstStyle/>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Manifest file</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core of a chrome extension is the manifest file. We need to create a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manifest.json</a:t>
            </a:r>
            <a:r>
              <a:rPr lang="en-US" sz="1800" dirty="0">
                <a:effectLst/>
                <a:latin typeface="Calibri" panose="020F0502020204030204" pitchFamily="34" charset="0"/>
                <a:ea typeface="Calibri" panose="020F0502020204030204" pitchFamily="34" charset="0"/>
                <a:cs typeface="Times New Roman" panose="02020603050405020304" pitchFamily="18" charset="0"/>
              </a:rPr>
              <a:t> file in our folder. This is the identity file of a chrome extension.</a:t>
            </a:r>
          </a:p>
          <a:p>
            <a:pPr marL="0" indent="0">
              <a:lnSpc>
                <a:spcPct val="107000"/>
              </a:lnSpc>
              <a:spcAft>
                <a:spcPts val="800"/>
              </a:spcAft>
              <a:buNone/>
            </a:pPr>
            <a:r>
              <a:rPr lang="en-US" dirty="0">
                <a:latin typeface="Calibri" panose="020F0502020204030204" pitchFamily="34" charset="0"/>
                <a:ea typeface="Calibri" panose="020F0502020204030204" pitchFamily="34" charset="0"/>
                <a:cs typeface="Times New Roman" panose="02020603050405020304" pitchFamily="18" charset="0"/>
              </a:rPr>
              <a:t>Here we give the name, icon, version and description of our chrome extension along with connecting with it’s background script and giving permission for our extension.</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IN" dirty="0"/>
          </a:p>
        </p:txBody>
      </p:sp>
      <p:pic>
        <p:nvPicPr>
          <p:cNvPr id="5" name="Picture 4">
            <a:extLst>
              <a:ext uri="{FF2B5EF4-FFF2-40B4-BE49-F238E27FC236}">
                <a16:creationId xmlns:a16="http://schemas.microsoft.com/office/drawing/2014/main" id="{622FC76E-C9A6-4D14-97D0-A0AA906DE09A}"/>
              </a:ext>
            </a:extLst>
          </p:cNvPr>
          <p:cNvPicPr>
            <a:picLocks noChangeAspect="1"/>
          </p:cNvPicPr>
          <p:nvPr/>
        </p:nvPicPr>
        <p:blipFill>
          <a:blip r:embed="rId2"/>
          <a:stretch>
            <a:fillRect/>
          </a:stretch>
        </p:blipFill>
        <p:spPr>
          <a:xfrm>
            <a:off x="5372479" y="2523066"/>
            <a:ext cx="6205472" cy="3496734"/>
          </a:xfrm>
          <a:prstGeom prst="rect">
            <a:avLst/>
          </a:prstGeom>
        </p:spPr>
      </p:pic>
    </p:spTree>
    <p:extLst>
      <p:ext uri="{BB962C8B-B14F-4D97-AF65-F5344CB8AC3E}">
        <p14:creationId xmlns:p14="http://schemas.microsoft.com/office/powerpoint/2010/main" val="13565128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79FCCB1-4ACF-4A51-AE7A-64C488C3E711}"/>
              </a:ext>
            </a:extLst>
          </p:cNvPr>
          <p:cNvPicPr>
            <a:picLocks noChangeAspect="1"/>
          </p:cNvPicPr>
          <p:nvPr/>
        </p:nvPicPr>
        <p:blipFill>
          <a:blip r:embed="rId2"/>
          <a:stretch>
            <a:fillRect/>
          </a:stretch>
        </p:blipFill>
        <p:spPr>
          <a:xfrm>
            <a:off x="5879363" y="1424048"/>
            <a:ext cx="5750385" cy="753767"/>
          </a:xfrm>
          <a:prstGeom prst="rect">
            <a:avLst/>
          </a:prstGeom>
        </p:spPr>
      </p:pic>
      <p:pic>
        <p:nvPicPr>
          <p:cNvPr id="8" name="Picture 7">
            <a:extLst>
              <a:ext uri="{FF2B5EF4-FFF2-40B4-BE49-F238E27FC236}">
                <a16:creationId xmlns:a16="http://schemas.microsoft.com/office/drawing/2014/main" id="{97A729A9-C1D5-4766-9EE3-095DD8ACC950}"/>
              </a:ext>
            </a:extLst>
          </p:cNvPr>
          <p:cNvPicPr>
            <a:picLocks noChangeAspect="1"/>
          </p:cNvPicPr>
          <p:nvPr/>
        </p:nvPicPr>
        <p:blipFill>
          <a:blip r:embed="rId3"/>
          <a:stretch>
            <a:fillRect/>
          </a:stretch>
        </p:blipFill>
        <p:spPr>
          <a:xfrm>
            <a:off x="6777839" y="2606061"/>
            <a:ext cx="3953427" cy="990738"/>
          </a:xfrm>
          <a:prstGeom prst="rect">
            <a:avLst/>
          </a:prstGeom>
        </p:spPr>
      </p:pic>
      <p:pic>
        <p:nvPicPr>
          <p:cNvPr id="10" name="Picture 9">
            <a:extLst>
              <a:ext uri="{FF2B5EF4-FFF2-40B4-BE49-F238E27FC236}">
                <a16:creationId xmlns:a16="http://schemas.microsoft.com/office/drawing/2014/main" id="{8057D5DC-E976-435F-972C-33934E345AF8}"/>
              </a:ext>
            </a:extLst>
          </p:cNvPr>
          <p:cNvPicPr>
            <a:picLocks noChangeAspect="1"/>
          </p:cNvPicPr>
          <p:nvPr/>
        </p:nvPicPr>
        <p:blipFill>
          <a:blip r:embed="rId4"/>
          <a:stretch>
            <a:fillRect/>
          </a:stretch>
        </p:blipFill>
        <p:spPr>
          <a:xfrm>
            <a:off x="6453943" y="4027672"/>
            <a:ext cx="4601217" cy="762106"/>
          </a:xfrm>
          <a:prstGeom prst="rect">
            <a:avLst/>
          </a:prstGeom>
        </p:spPr>
      </p:pic>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3354765"/>
          </a:xfrm>
          <a:prstGeom prst="rect">
            <a:avLst/>
          </a:prstGeom>
          <a:noFill/>
        </p:spPr>
        <p:txBody>
          <a:bodyPr wrap="square" rtlCol="0">
            <a:spAutoFit/>
          </a:bodyPr>
          <a:lstStyle/>
          <a:p>
            <a:r>
              <a:rPr lang="en-US" sz="3200" b="1" dirty="0">
                <a:solidFill>
                  <a:schemeClr val="bg1"/>
                </a:solidFill>
              </a:rPr>
              <a:t>Taking Screenshot</a:t>
            </a:r>
          </a:p>
          <a:p>
            <a:endParaRPr lang="en-US" sz="1800" dirty="0">
              <a:solidFill>
                <a:schemeClr val="bg1"/>
              </a:solidFill>
            </a:endParaRPr>
          </a:p>
          <a:p>
            <a:br>
              <a:rPr lang="en-US" sz="1800" dirty="0">
                <a:solidFill>
                  <a:schemeClr val="bg1"/>
                </a:solidFill>
              </a:rPr>
            </a:br>
            <a:r>
              <a:rPr lang="en-US" sz="1800" dirty="0">
                <a:solidFill>
                  <a:schemeClr val="bg1"/>
                </a:solidFill>
              </a:rPr>
              <a:t>First, we add a listener on our icon placed on the right of the address bar and capture the visible tab using the chrome tabs API and call </a:t>
            </a:r>
            <a:r>
              <a:rPr lang="en-US" sz="1800" dirty="0" err="1">
                <a:solidFill>
                  <a:schemeClr val="bg1"/>
                </a:solidFill>
              </a:rPr>
              <a:t>captureVisibleTab</a:t>
            </a:r>
            <a:r>
              <a:rPr lang="en-US" sz="1800" dirty="0">
                <a:solidFill>
                  <a:schemeClr val="bg1"/>
                </a:solidFill>
              </a:rPr>
              <a:t> method. This method returns us the data URL which we will use to set image to html image tag and show the image in the next tab.</a:t>
            </a:r>
            <a:endParaRPr lang="en-IN" dirty="0">
              <a:solidFill>
                <a:schemeClr val="bg1"/>
              </a:solidFill>
            </a:endParaRPr>
          </a:p>
        </p:txBody>
      </p:sp>
    </p:spTree>
    <p:extLst>
      <p:ext uri="{BB962C8B-B14F-4D97-AF65-F5344CB8AC3E}">
        <p14:creationId xmlns:p14="http://schemas.microsoft.com/office/powerpoint/2010/main" val="3715932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2988447"/>
          </a:xfrm>
          <a:prstGeom prst="rect">
            <a:avLst/>
          </a:prstGeom>
          <a:noFill/>
        </p:spPr>
        <p:txBody>
          <a:bodyPr wrap="square" rtlCol="0">
            <a:spAutoFit/>
          </a:bodyPr>
          <a:lstStyle/>
          <a:p>
            <a:pPr>
              <a:lnSpc>
                <a:spcPct val="107000"/>
              </a:lnSpc>
              <a:spcAft>
                <a:spcPts val="800"/>
              </a:spcAft>
            </a:pPr>
            <a:r>
              <a:rPr lang="en-US" sz="3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Cropping</a:t>
            </a:r>
            <a:endParaRPr lang="en-IN"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After getting screenshot we will crop the image using html canvas.</a:t>
            </a:r>
          </a:p>
          <a:p>
            <a:pPr marL="0" indent="0">
              <a:lnSpc>
                <a:spcPct val="107000"/>
              </a:lnSpc>
              <a:spcAft>
                <a:spcPts val="800"/>
              </a:spcAft>
              <a:buNone/>
            </a:pP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First we will take the co-ordinates of cropping area in the container via calling </a:t>
            </a:r>
            <a:r>
              <a:rPr lang="en-US" dirty="0" err="1">
                <a:solidFill>
                  <a:schemeClr val="bg1"/>
                </a:solidFill>
                <a:latin typeface="Calibri" panose="020F0502020204030204" pitchFamily="34" charset="0"/>
                <a:ea typeface="Calibri" panose="020F0502020204030204" pitchFamily="34" charset="0"/>
                <a:cs typeface="Times New Roman" panose="02020603050405020304" pitchFamily="18" charset="0"/>
              </a:rPr>
              <a:t>onmousedown</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event and </a:t>
            </a:r>
            <a:r>
              <a:rPr lang="en-US" dirty="0" err="1">
                <a:solidFill>
                  <a:schemeClr val="bg1"/>
                </a:solidFill>
                <a:latin typeface="Calibri" panose="020F0502020204030204" pitchFamily="34" charset="0"/>
                <a:ea typeface="Calibri" panose="020F0502020204030204" pitchFamily="34" charset="0"/>
                <a:cs typeface="Times New Roman" panose="02020603050405020304" pitchFamily="18" charset="0"/>
              </a:rPr>
              <a:t>onmouseup</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 event inside the container.</a:t>
            </a: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A93EF577-08AC-4CEE-9065-1773A421B2EA}"/>
              </a:ext>
            </a:extLst>
          </p:cNvPr>
          <p:cNvPicPr>
            <a:picLocks noChangeAspect="1"/>
          </p:cNvPicPr>
          <p:nvPr/>
        </p:nvPicPr>
        <p:blipFill>
          <a:blip r:embed="rId2"/>
          <a:stretch>
            <a:fillRect/>
          </a:stretch>
        </p:blipFill>
        <p:spPr>
          <a:xfrm>
            <a:off x="6453946" y="997414"/>
            <a:ext cx="4486901" cy="5058481"/>
          </a:xfrm>
          <a:prstGeom prst="rect">
            <a:avLst/>
          </a:prstGeom>
        </p:spPr>
      </p:pic>
    </p:spTree>
    <p:extLst>
      <p:ext uri="{BB962C8B-B14F-4D97-AF65-F5344CB8AC3E}">
        <p14:creationId xmlns:p14="http://schemas.microsoft.com/office/powerpoint/2010/main" val="8605001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3387402"/>
          </a:xfrm>
          <a:prstGeom prst="rect">
            <a:avLst/>
          </a:prstGeom>
          <a:noFill/>
        </p:spPr>
        <p:txBody>
          <a:bodyPr wrap="square" rtlCol="0">
            <a:spAutoFit/>
          </a:bodyPr>
          <a:lstStyle/>
          <a:p>
            <a:pPr>
              <a:lnSpc>
                <a:spcPct val="107000"/>
              </a:lnSpc>
              <a:spcAft>
                <a:spcPts val="800"/>
              </a:spcAft>
            </a:pPr>
            <a:r>
              <a:rPr lang="en-US" sz="3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Cropping</a:t>
            </a:r>
            <a:endParaRPr lang="en-IN"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After getting co-ordinates we check their position to get top left co-ordinate (starting position for canvas) of crop area.</a:t>
            </a:r>
          </a:p>
          <a:p>
            <a:pPr marL="0" indent="0">
              <a:lnSpc>
                <a:spcPct val="107000"/>
              </a:lnSpc>
              <a:spcAft>
                <a:spcPts val="800"/>
              </a:spcAft>
              <a:buNone/>
            </a:pPr>
            <a:endPar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Such that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the smaller co-ordinate out of respective x and y positions gets to be starting position of canvas.</a:t>
            </a: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28ED326D-93E4-4245-8F7D-A1A9B34965AE}"/>
              </a:ext>
            </a:extLst>
          </p:cNvPr>
          <p:cNvPicPr>
            <a:picLocks noChangeAspect="1"/>
          </p:cNvPicPr>
          <p:nvPr/>
        </p:nvPicPr>
        <p:blipFill>
          <a:blip r:embed="rId2"/>
          <a:stretch>
            <a:fillRect/>
          </a:stretch>
        </p:blipFill>
        <p:spPr>
          <a:xfrm>
            <a:off x="6453946" y="1424048"/>
            <a:ext cx="3982006" cy="4210638"/>
          </a:xfrm>
          <a:prstGeom prst="rect">
            <a:avLst/>
          </a:prstGeom>
        </p:spPr>
      </p:pic>
    </p:spTree>
    <p:extLst>
      <p:ext uri="{BB962C8B-B14F-4D97-AF65-F5344CB8AC3E}">
        <p14:creationId xmlns:p14="http://schemas.microsoft.com/office/powerpoint/2010/main" val="4020379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4496937"/>
          </a:xfrm>
          <a:prstGeom prst="rect">
            <a:avLst/>
          </a:prstGeom>
          <a:noFill/>
        </p:spPr>
        <p:txBody>
          <a:bodyPr wrap="square" rtlCol="0">
            <a:spAutoFit/>
          </a:bodyPr>
          <a:lstStyle/>
          <a:p>
            <a:pPr>
              <a:lnSpc>
                <a:spcPct val="107000"/>
              </a:lnSpc>
              <a:spcAft>
                <a:spcPts val="800"/>
              </a:spcAft>
            </a:pPr>
            <a:r>
              <a:rPr lang="en-US" sz="32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Cropping</a:t>
            </a:r>
            <a:endParaRPr lang="en-IN"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Finally draw the image in html canvas via passing in the following  syntax:</a:t>
            </a:r>
          </a:p>
          <a:p>
            <a:pPr marL="0" indent="0">
              <a:lnSpc>
                <a:spcPct val="107000"/>
              </a:lnSpc>
              <a:spcAft>
                <a:spcPts val="800"/>
              </a:spcAft>
              <a:buNone/>
            </a:pPr>
            <a:endPar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400" b="0" i="1" dirty="0" err="1">
                <a:solidFill>
                  <a:schemeClr val="bg1"/>
                </a:solidFill>
                <a:effectLst/>
                <a:latin typeface="Consolas" panose="020B0609020204030204" pitchFamily="49" charset="0"/>
              </a:rPr>
              <a:t>ctx.drawImage</a:t>
            </a:r>
            <a:r>
              <a:rPr lang="en-US" sz="1400" b="0" i="1" dirty="0">
                <a:solidFill>
                  <a:schemeClr val="bg1"/>
                </a:solidFill>
                <a:effectLst/>
                <a:latin typeface="Consolas" panose="020B0609020204030204" pitchFamily="49" charset="0"/>
              </a:rPr>
              <a:t>(image,</a:t>
            </a:r>
          </a:p>
          <a:p>
            <a:pPr>
              <a:lnSpc>
                <a:spcPct val="107000"/>
              </a:lnSpc>
              <a:spcAft>
                <a:spcPts val="800"/>
              </a:spcAft>
            </a:pPr>
            <a:r>
              <a:rPr lang="en-US" sz="1400" b="0" i="1" dirty="0">
                <a:solidFill>
                  <a:schemeClr val="bg1"/>
                </a:solidFill>
                <a:effectLst/>
                <a:latin typeface="Consolas" panose="020B0609020204030204" pitchFamily="49" charset="0"/>
              </a:rPr>
              <a:t>crop starting </a:t>
            </a:r>
            <a:r>
              <a:rPr lang="en-US" sz="1400" b="0" i="1" dirty="0" err="1">
                <a:solidFill>
                  <a:schemeClr val="bg1"/>
                </a:solidFill>
                <a:effectLst/>
                <a:latin typeface="Consolas" panose="020B0609020204030204" pitchFamily="49" charset="0"/>
              </a:rPr>
              <a:t>pt</a:t>
            </a:r>
            <a:r>
              <a:rPr lang="en-US" sz="1400" b="0" i="1" dirty="0">
                <a:solidFill>
                  <a:schemeClr val="bg1"/>
                </a:solidFill>
                <a:effectLst/>
                <a:latin typeface="Consolas" panose="020B0609020204030204" pitchFamily="49" charset="0"/>
              </a:rPr>
              <a:t> X, crop starting </a:t>
            </a:r>
            <a:r>
              <a:rPr lang="en-US" sz="1400" b="0" i="1" dirty="0" err="1">
                <a:solidFill>
                  <a:schemeClr val="bg1"/>
                </a:solidFill>
                <a:effectLst/>
                <a:latin typeface="Consolas" panose="020B0609020204030204" pitchFamily="49" charset="0"/>
              </a:rPr>
              <a:t>pt</a:t>
            </a:r>
            <a:r>
              <a:rPr lang="en-US" sz="1400" b="0" i="1" dirty="0">
                <a:solidFill>
                  <a:schemeClr val="bg1"/>
                </a:solidFill>
                <a:effectLst/>
                <a:latin typeface="Consolas" panose="020B0609020204030204" pitchFamily="49" charset="0"/>
              </a:rPr>
              <a:t> Y,</a:t>
            </a:r>
          </a:p>
          <a:p>
            <a:pPr>
              <a:lnSpc>
                <a:spcPct val="107000"/>
              </a:lnSpc>
              <a:spcAft>
                <a:spcPts val="800"/>
              </a:spcAft>
            </a:pPr>
            <a:r>
              <a:rPr lang="en-US" sz="1400" b="0" i="1" dirty="0">
                <a:solidFill>
                  <a:schemeClr val="bg1"/>
                </a:solidFill>
                <a:effectLst/>
                <a:latin typeface="Consolas" panose="020B0609020204030204" pitchFamily="49" charset="0"/>
              </a:rPr>
              <a:t>WIDTH OF CROP, HEIGHT OF CROP,</a:t>
            </a:r>
          </a:p>
          <a:p>
            <a:pPr>
              <a:lnSpc>
                <a:spcPct val="107000"/>
              </a:lnSpc>
              <a:spcAft>
                <a:spcPts val="800"/>
              </a:spcAft>
            </a:pPr>
            <a:r>
              <a:rPr lang="en-US" sz="1400" b="0" i="1" dirty="0">
                <a:solidFill>
                  <a:schemeClr val="bg1"/>
                </a:solidFill>
                <a:effectLst/>
                <a:latin typeface="Consolas" panose="020B0609020204030204" pitchFamily="49" charset="0"/>
              </a:rPr>
              <a:t>plotting x position, y position,</a:t>
            </a:r>
          </a:p>
          <a:p>
            <a:pPr>
              <a:lnSpc>
                <a:spcPct val="107000"/>
              </a:lnSpc>
              <a:spcAft>
                <a:spcPts val="800"/>
              </a:spcAft>
            </a:pPr>
            <a:r>
              <a:rPr lang="en-US" sz="1400" b="0" i="1" dirty="0">
                <a:solidFill>
                  <a:schemeClr val="bg1"/>
                </a:solidFill>
                <a:effectLst/>
                <a:latin typeface="Consolas" panose="020B0609020204030204" pitchFamily="49" charset="0"/>
              </a:rPr>
              <a:t>plotted width, plotted height)</a:t>
            </a:r>
            <a:endParaRPr lang="en-US" sz="1400" i="1" dirty="0">
              <a:solidFill>
                <a:schemeClr val="bg1"/>
              </a:solidFill>
              <a:latin typeface="Consolas" panose="020B0609020204030204" pitchFamily="49" charset="0"/>
            </a:endParaRPr>
          </a:p>
          <a:p>
            <a:pPr>
              <a:lnSpc>
                <a:spcPct val="107000"/>
              </a:lnSpc>
              <a:spcAft>
                <a:spcPts val="800"/>
              </a:spcAft>
            </a:pPr>
            <a:endParaRPr lang="en-US" sz="1400" b="0" i="1" dirty="0">
              <a:solidFill>
                <a:schemeClr val="bg1"/>
              </a:solidFill>
              <a:effectLst/>
              <a:latin typeface="Consolas" panose="020B0609020204030204" pitchFamily="49" charset="0"/>
            </a:endParaRPr>
          </a:p>
          <a:p>
            <a:pPr marL="0" indent="0">
              <a:lnSpc>
                <a:spcPct val="107000"/>
              </a:lnSpc>
              <a:spcAft>
                <a:spcPts val="800"/>
              </a:spcAft>
              <a:buNone/>
            </a:pP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82F02E79-FB57-404A-B2DD-D4BAA63824A4}"/>
              </a:ext>
            </a:extLst>
          </p:cNvPr>
          <p:cNvPicPr>
            <a:picLocks noChangeAspect="1"/>
          </p:cNvPicPr>
          <p:nvPr/>
        </p:nvPicPr>
        <p:blipFill>
          <a:blip r:embed="rId2"/>
          <a:stretch>
            <a:fillRect/>
          </a:stretch>
        </p:blipFill>
        <p:spPr>
          <a:xfrm>
            <a:off x="5983550" y="1615275"/>
            <a:ext cx="6134453" cy="3956162"/>
          </a:xfrm>
          <a:prstGeom prst="rect">
            <a:avLst/>
          </a:prstGeom>
        </p:spPr>
      </p:pic>
    </p:spTree>
    <p:extLst>
      <p:ext uri="{BB962C8B-B14F-4D97-AF65-F5344CB8AC3E}">
        <p14:creationId xmlns:p14="http://schemas.microsoft.com/office/powerpoint/2010/main" val="6050240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3819444"/>
          </a:xfrm>
          <a:prstGeom prst="rect">
            <a:avLst/>
          </a:prstGeom>
          <a:noFill/>
        </p:spPr>
        <p:txBody>
          <a:bodyPr wrap="square" rtlCol="0">
            <a:spAutoFit/>
          </a:bodyPr>
          <a:lstStyle/>
          <a:p>
            <a:pPr>
              <a:lnSpc>
                <a:spcPct val="107000"/>
              </a:lnSpc>
              <a:spcAft>
                <a:spcPts val="800"/>
              </a:spcAft>
            </a:pPr>
            <a:r>
              <a:rPr lang="en-US" sz="3200" b="1" dirty="0">
                <a:solidFill>
                  <a:schemeClr val="bg1"/>
                </a:solidFill>
                <a:latin typeface="Calibri" panose="020F0502020204030204" pitchFamily="34" charset="0"/>
                <a:ea typeface="Calibri" panose="020F0502020204030204" pitchFamily="34" charset="0"/>
                <a:cs typeface="Times New Roman" panose="02020603050405020304" pitchFamily="18" charset="0"/>
              </a:rPr>
              <a:t>Grayscale</a:t>
            </a:r>
            <a:endParaRPr lang="en-IN"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Extracting image pixels and converting them to their respective grayscale value before passing them </a:t>
            </a:r>
            <a:r>
              <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rPr>
              <a:t>for threshold</a:t>
            </a: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t>
            </a:r>
          </a:p>
          <a:p>
            <a:pPr marL="0" indent="0">
              <a:lnSpc>
                <a:spcPct val="107000"/>
              </a:lnSpc>
              <a:spcAft>
                <a:spcPts val="800"/>
              </a:spcAft>
              <a:buNone/>
            </a:pP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An RGB Image consists of 3 layers R,G,B as it is clearly see through its name. It’s a 3 dimensional matrix, where grayscale image is of only 2 dimensions, and the values ranges between 0–255 (8-bit unsigned integers).</a:t>
            </a: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AE383EE8-68BA-438B-B8F9-F2818FD4E1F2}"/>
              </a:ext>
            </a:extLst>
          </p:cNvPr>
          <p:cNvPicPr>
            <a:picLocks noChangeAspect="1"/>
          </p:cNvPicPr>
          <p:nvPr/>
        </p:nvPicPr>
        <p:blipFill>
          <a:blip r:embed="rId2"/>
          <a:stretch>
            <a:fillRect/>
          </a:stretch>
        </p:blipFill>
        <p:spPr>
          <a:xfrm>
            <a:off x="6096000" y="2275865"/>
            <a:ext cx="5948953" cy="2306269"/>
          </a:xfrm>
          <a:prstGeom prst="rect">
            <a:avLst/>
          </a:prstGeom>
        </p:spPr>
      </p:pic>
    </p:spTree>
    <p:extLst>
      <p:ext uri="{BB962C8B-B14F-4D97-AF65-F5344CB8AC3E}">
        <p14:creationId xmlns:p14="http://schemas.microsoft.com/office/powerpoint/2010/main" val="3759764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8E717A-CA71-4853-B724-F0DB26934CCD}"/>
              </a:ext>
            </a:extLst>
          </p:cNvPr>
          <p:cNvSpPr>
            <a:spLocks noGrp="1"/>
          </p:cNvSpPr>
          <p:nvPr>
            <p:ph type="title"/>
          </p:nvPr>
        </p:nvSpPr>
        <p:spPr/>
        <p:txBody>
          <a:bodyPr/>
          <a:lstStyle/>
          <a:p>
            <a:endParaRPr lang="en-IN"/>
          </a:p>
        </p:txBody>
      </p:sp>
      <p:sp>
        <p:nvSpPr>
          <p:cNvPr id="3" name="Content Placeholder 2">
            <a:extLst>
              <a:ext uri="{FF2B5EF4-FFF2-40B4-BE49-F238E27FC236}">
                <a16:creationId xmlns:a16="http://schemas.microsoft.com/office/drawing/2014/main" id="{181EE40C-C0E3-41AF-9630-F33CDA6DFDA2}"/>
              </a:ext>
            </a:extLst>
          </p:cNvPr>
          <p:cNvSpPr>
            <a:spLocks noGrp="1"/>
          </p:cNvSpPr>
          <p:nvPr>
            <p:ph idx="1"/>
          </p:nvPr>
        </p:nvSpPr>
        <p:spPr>
          <a:xfrm>
            <a:off x="1154954" y="2603500"/>
            <a:ext cx="8825659" cy="1240531"/>
          </a:xfrm>
        </p:spPr>
        <p:txBody>
          <a:bodyPr>
            <a:normAutofit lnSpcReduction="10000"/>
          </a:bodyPr>
          <a:lstStyle/>
          <a:p>
            <a:pPr>
              <a:lnSpc>
                <a:spcPct val="107000"/>
              </a:lnSpc>
              <a:spcAft>
                <a:spcPts val="800"/>
              </a:spcAft>
            </a:pPr>
            <a:r>
              <a:rPr lang="en-US" sz="1800" b="1" dirty="0">
                <a:effectLst/>
                <a:latin typeface="Calibri" panose="020F0502020204030204" pitchFamily="34" charset="0"/>
                <a:ea typeface="Calibri" panose="020F0502020204030204" pitchFamily="34" charset="0"/>
                <a:cs typeface="Times New Roman" panose="02020603050405020304" pitchFamily="18" charset="0"/>
              </a:rPr>
              <a:t>Threshold</a:t>
            </a: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1800" dirty="0">
                <a:effectLst/>
                <a:latin typeface="Calibri" panose="020F0502020204030204" pitchFamily="34" charset="0"/>
                <a:ea typeface="Calibri" panose="020F0502020204030204" pitchFamily="34" charset="0"/>
                <a:cs typeface="Times New Roman" panose="02020603050405020304" pitchFamily="18" charset="0"/>
              </a:rPr>
              <a:t>After getting grayscale apply threshold to image such that colors lighter than threshold value converted to white and darker than threshold value converted to black.</a:t>
            </a:r>
          </a:p>
          <a:p>
            <a:pPr marL="0" indent="0">
              <a:lnSpc>
                <a:spcPct val="107000"/>
              </a:lnSpc>
              <a:spcAft>
                <a:spcPts val="800"/>
              </a:spcAft>
              <a:buNone/>
            </a:pPr>
            <a:endParaRPr lang="en-IN" dirty="0">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IN"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IN" dirty="0"/>
          </a:p>
        </p:txBody>
      </p:sp>
      <p:pic>
        <p:nvPicPr>
          <p:cNvPr id="6" name="Picture 5">
            <a:extLst>
              <a:ext uri="{FF2B5EF4-FFF2-40B4-BE49-F238E27FC236}">
                <a16:creationId xmlns:a16="http://schemas.microsoft.com/office/drawing/2014/main" id="{5F97F65B-FCD3-415A-8A05-2B1B2463DD0E}"/>
              </a:ext>
            </a:extLst>
          </p:cNvPr>
          <p:cNvPicPr>
            <a:picLocks noChangeAspect="1"/>
          </p:cNvPicPr>
          <p:nvPr/>
        </p:nvPicPr>
        <p:blipFill>
          <a:blip r:embed="rId2"/>
          <a:stretch>
            <a:fillRect/>
          </a:stretch>
        </p:blipFill>
        <p:spPr>
          <a:xfrm>
            <a:off x="737439" y="3992299"/>
            <a:ext cx="10717121" cy="2229161"/>
          </a:xfrm>
          <a:prstGeom prst="rect">
            <a:avLst/>
          </a:prstGeom>
        </p:spPr>
      </p:pic>
    </p:spTree>
    <p:extLst>
      <p:ext uri="{BB962C8B-B14F-4D97-AF65-F5344CB8AC3E}">
        <p14:creationId xmlns:p14="http://schemas.microsoft.com/office/powerpoint/2010/main" val="1776291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97BE027-01A5-4877-B74F-573769C6ECD8}"/>
              </a:ext>
            </a:extLst>
          </p:cNvPr>
          <p:cNvSpPr txBox="1"/>
          <p:nvPr/>
        </p:nvSpPr>
        <p:spPr>
          <a:xfrm>
            <a:off x="1136839" y="1424048"/>
            <a:ext cx="4601217" cy="3059812"/>
          </a:xfrm>
          <a:prstGeom prst="rect">
            <a:avLst/>
          </a:prstGeom>
          <a:noFill/>
        </p:spPr>
        <p:txBody>
          <a:bodyPr wrap="square" rtlCol="0">
            <a:spAutoFit/>
          </a:bodyPr>
          <a:lstStyle/>
          <a:p>
            <a:pPr>
              <a:lnSpc>
                <a:spcPct val="107000"/>
              </a:lnSpc>
              <a:spcAft>
                <a:spcPts val="800"/>
              </a:spcAft>
            </a:pPr>
            <a:r>
              <a:rPr lang="en-IN" sz="3200" b="1" i="0" dirty="0">
                <a:solidFill>
                  <a:srgbClr val="FFFFFF"/>
                </a:solidFill>
                <a:effectLst/>
                <a:latin typeface="Source Sans Pro" panose="020B0604020202020204" pitchFamily="34" charset="0"/>
              </a:rPr>
              <a:t>pytesseract</a:t>
            </a:r>
            <a:endParaRPr lang="en-IN" sz="32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Using ajax and flask we connect our java script of our chrome extension to python.</a:t>
            </a:r>
          </a:p>
          <a:p>
            <a:pPr marL="0" indent="0">
              <a:buNone/>
            </a:pPr>
            <a:endParaRPr lang="en-US"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First we convert our canvas image to base64 image data </a:t>
            </a:r>
            <a:r>
              <a:rPr lang="en-US" sz="18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url</a:t>
            </a:r>
            <a:r>
              <a:rPr lang="en-US" sz="18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and pass it to python flask via ajax in type of form.</a:t>
            </a:r>
          </a:p>
          <a:p>
            <a:pPr marL="0" indent="0">
              <a:buNone/>
            </a:pPr>
            <a:endParaRPr lang="en-IN"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Picture 2">
            <a:extLst>
              <a:ext uri="{FF2B5EF4-FFF2-40B4-BE49-F238E27FC236}">
                <a16:creationId xmlns:a16="http://schemas.microsoft.com/office/drawing/2014/main" id="{477C03AD-EA02-44C6-96C2-EBC876A2CFB1}"/>
              </a:ext>
            </a:extLst>
          </p:cNvPr>
          <p:cNvPicPr>
            <a:picLocks noChangeAspect="1"/>
          </p:cNvPicPr>
          <p:nvPr/>
        </p:nvPicPr>
        <p:blipFill>
          <a:blip r:embed="rId2"/>
          <a:stretch>
            <a:fillRect/>
          </a:stretch>
        </p:blipFill>
        <p:spPr>
          <a:xfrm>
            <a:off x="6096000" y="704470"/>
            <a:ext cx="5458587" cy="5449060"/>
          </a:xfrm>
          <a:prstGeom prst="rect">
            <a:avLst/>
          </a:prstGeom>
        </p:spPr>
      </p:pic>
      <p:pic>
        <p:nvPicPr>
          <p:cNvPr id="6" name="Picture 5">
            <a:extLst>
              <a:ext uri="{FF2B5EF4-FFF2-40B4-BE49-F238E27FC236}">
                <a16:creationId xmlns:a16="http://schemas.microsoft.com/office/drawing/2014/main" id="{51721D4C-E435-484D-AF82-799E10F77AC4}"/>
              </a:ext>
            </a:extLst>
          </p:cNvPr>
          <p:cNvPicPr>
            <a:picLocks noChangeAspect="1"/>
          </p:cNvPicPr>
          <p:nvPr/>
        </p:nvPicPr>
        <p:blipFill>
          <a:blip r:embed="rId3"/>
          <a:stretch>
            <a:fillRect/>
          </a:stretch>
        </p:blipFill>
        <p:spPr>
          <a:xfrm>
            <a:off x="1136839" y="4353054"/>
            <a:ext cx="4477375" cy="1800476"/>
          </a:xfrm>
          <a:prstGeom prst="rect">
            <a:avLst/>
          </a:prstGeom>
        </p:spPr>
      </p:pic>
    </p:spTree>
    <p:extLst>
      <p:ext uri="{BB962C8B-B14F-4D97-AF65-F5344CB8AC3E}">
        <p14:creationId xmlns:p14="http://schemas.microsoft.com/office/powerpoint/2010/main" val="272042621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8F8F8F"/>
      </a:hlink>
      <a:folHlink>
        <a:srgbClr val="A5A5A5"/>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8502691-933B-45FE-8764-BA278511EF27}"/>
    </a:ext>
  </a:extLst>
</a:theme>
</file>

<file path=docProps/app.xml><?xml version="1.0" encoding="utf-8"?>
<Properties xmlns="http://schemas.openxmlformats.org/officeDocument/2006/extended-properties" xmlns:vt="http://schemas.openxmlformats.org/officeDocument/2006/docPropsVTypes">
  <Template>Ion Boardroom</Template>
  <TotalTime>480</TotalTime>
  <Words>642</Words>
  <Application>Microsoft Office PowerPoint</Application>
  <PresentationFormat>Widescreen</PresentationFormat>
  <Paragraphs>63</Paragraphs>
  <Slides>16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Century Gothic</vt:lpstr>
      <vt:lpstr>Consolas</vt:lpstr>
      <vt:lpstr>Source Sans Pro</vt:lpstr>
      <vt:lpstr>Wingdings 3</vt:lpstr>
      <vt:lpstr>Ion Boardroom</vt:lpstr>
      <vt:lpstr>A Chrome Extension that converts image with text</vt:lpstr>
      <vt:lpstr>Module Implementation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DEMO:</vt:lpstr>
      <vt:lpstr>DEMO:</vt:lpstr>
      <vt:lpstr>DEMO:</vt:lpstr>
      <vt:lpstr>DEMO:</vt:lpstr>
      <vt:lpstr>DEMO:</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Chrome Extension which converts image into text</dc:title>
  <dc:creator>Vinit Mehra</dc:creator>
  <cp:lastModifiedBy>Vinit Mehra</cp:lastModifiedBy>
  <cp:revision>35</cp:revision>
  <dcterms:created xsi:type="dcterms:W3CDTF">2021-08-01T07:36:18Z</dcterms:created>
  <dcterms:modified xsi:type="dcterms:W3CDTF">2021-10-24T07:22:10Z</dcterms:modified>
</cp:coreProperties>
</file>